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FB7482F" w14:textId="77777777" w:rsidR="00077BC0" w:rsidRDefault="00077BC0" w:rsidP="0003619A">
      <w:bookmarkStart w:id="0" w:name="_Toc180111995"/>
    </w:p>
    <w:p w14:paraId="1E86E9D0" w14:textId="77777777" w:rsidR="00BB1BFD" w:rsidRDefault="00BB1BFD" w:rsidP="0003619A"/>
    <w:p w14:paraId="2AE493F9" w14:textId="407DD43D" w:rsidR="00982A7F" w:rsidRDefault="00A01396" w:rsidP="004D26F5">
      <w:pPr>
        <w:pStyle w:val="Pull-outQuote"/>
      </w:pPr>
      <w:hyperlink r:id="rId13" w:history="1">
        <w:r w:rsidRPr="004D26F5">
          <w:rPr>
            <w:rStyle w:val="Hyperlink"/>
            <w:b/>
          </w:rPr>
          <w:t>Surveying and Planning through Electronic Applications and Referrals (</w:t>
        </w:r>
        <w:r w:rsidR="00982A7F" w:rsidRPr="004D26F5">
          <w:rPr>
            <w:rStyle w:val="Hyperlink"/>
            <w:b/>
          </w:rPr>
          <w:t>SPEAR</w:t>
        </w:r>
        <w:r w:rsidRPr="004D26F5">
          <w:rPr>
            <w:rStyle w:val="Hyperlink"/>
            <w:b/>
          </w:rPr>
          <w:t>)</w:t>
        </w:r>
      </w:hyperlink>
      <w:r w:rsidR="00982A7F">
        <w:t xml:space="preserve"> is </w:t>
      </w:r>
      <w:r w:rsidR="00CB4677">
        <w:t xml:space="preserve">Victoria’s </w:t>
      </w:r>
      <w:r w:rsidR="00400EEB">
        <w:t>online system for processing</w:t>
      </w:r>
      <w:r w:rsidR="00FB2F2C">
        <w:t xml:space="preserve"> planning permits and subdivision applications. </w:t>
      </w:r>
    </w:p>
    <w:p w14:paraId="45AC13D6" w14:textId="0284B931" w:rsidR="007F0C35" w:rsidRDefault="00282C80" w:rsidP="0003619A">
      <w:r>
        <w:t xml:space="preserve">From </w:t>
      </w:r>
      <w:r w:rsidR="00AF7C34" w:rsidRPr="00010889">
        <w:rPr>
          <w:b/>
        </w:rPr>
        <w:t>30 January 2026</w:t>
      </w:r>
      <w:r>
        <w:t xml:space="preserve">, </w:t>
      </w:r>
      <w:r w:rsidR="00400EEB">
        <w:t>new road registrations will include:</w:t>
      </w:r>
      <w:r w:rsidR="00163897">
        <w:t xml:space="preserve"> </w:t>
      </w:r>
    </w:p>
    <w:p w14:paraId="5CF32949" w14:textId="184211F9" w:rsidR="00163897" w:rsidRDefault="002157A0" w:rsidP="00163897">
      <w:pPr>
        <w:pStyle w:val="ListParagraph"/>
        <w:numPr>
          <w:ilvl w:val="0"/>
          <w:numId w:val="85"/>
        </w:numPr>
      </w:pPr>
      <w:r w:rsidRPr="004D26F5">
        <w:t xml:space="preserve">the </w:t>
      </w:r>
      <w:r w:rsidR="00163897" w:rsidRPr="00BA090F">
        <w:rPr>
          <w:b/>
        </w:rPr>
        <w:t xml:space="preserve">road </w:t>
      </w:r>
      <w:r w:rsidR="00010889">
        <w:rPr>
          <w:b/>
        </w:rPr>
        <w:t xml:space="preserve">name </w:t>
      </w:r>
      <w:r w:rsidR="00163897" w:rsidRPr="00BA090F">
        <w:rPr>
          <w:b/>
        </w:rPr>
        <w:t>theme</w:t>
      </w:r>
      <w:r>
        <w:t>,</w:t>
      </w:r>
      <w:r w:rsidR="0002696E">
        <w:t xml:space="preserve"> such as</w:t>
      </w:r>
      <w:r w:rsidR="00EB2F4C">
        <w:t xml:space="preserve"> flora, fauna, Aboriginal</w:t>
      </w:r>
      <w:r>
        <w:t xml:space="preserve"> heritage or </w:t>
      </w:r>
      <w:r w:rsidR="006503CF">
        <w:t>commemorative</w:t>
      </w:r>
      <w:r>
        <w:t xml:space="preserve"> names recognising people or events</w:t>
      </w:r>
    </w:p>
    <w:p w14:paraId="1D9FE825" w14:textId="6EC63E1E" w:rsidR="00163897" w:rsidRDefault="002D2A47" w:rsidP="00163897">
      <w:pPr>
        <w:pStyle w:val="ListParagraph"/>
        <w:numPr>
          <w:ilvl w:val="0"/>
          <w:numId w:val="85"/>
        </w:numPr>
      </w:pPr>
      <w:r w:rsidRPr="001A0368">
        <w:rPr>
          <w:b/>
        </w:rPr>
        <w:t xml:space="preserve">whether the road </w:t>
      </w:r>
      <w:r w:rsidR="00EC0005" w:rsidRPr="001A0368">
        <w:rPr>
          <w:b/>
        </w:rPr>
        <w:t xml:space="preserve">is named after </w:t>
      </w:r>
      <w:r w:rsidRPr="001A0368">
        <w:rPr>
          <w:b/>
        </w:rPr>
        <w:t>a person</w:t>
      </w:r>
      <w:r w:rsidR="003A692D">
        <w:t>,</w:t>
      </w:r>
      <w:r w:rsidR="00EC0005">
        <w:t xml:space="preserve"> and </w:t>
      </w:r>
      <w:r w:rsidR="00A0513C">
        <w:t xml:space="preserve">if so, </w:t>
      </w:r>
      <w:r w:rsidR="00EC0005">
        <w:t xml:space="preserve">the </w:t>
      </w:r>
      <w:r w:rsidR="00EC0005" w:rsidRPr="00BA090F">
        <w:rPr>
          <w:b/>
        </w:rPr>
        <w:t xml:space="preserve">gender </w:t>
      </w:r>
      <w:r w:rsidR="00EC0005">
        <w:t>of th</w:t>
      </w:r>
      <w:r w:rsidR="003423D0">
        <w:t>at</w:t>
      </w:r>
      <w:r w:rsidR="00EC0005">
        <w:t xml:space="preserve"> person</w:t>
      </w:r>
    </w:p>
    <w:p w14:paraId="1154F6A6" w14:textId="15299E8D" w:rsidR="00CE7F5E" w:rsidRDefault="00E017FD" w:rsidP="009C79B4">
      <w:pPr>
        <w:pStyle w:val="ListParagraph"/>
        <w:numPr>
          <w:ilvl w:val="0"/>
          <w:numId w:val="85"/>
        </w:numPr>
      </w:pPr>
      <w:r>
        <w:t xml:space="preserve">the </w:t>
      </w:r>
      <w:r w:rsidRPr="00BA090F">
        <w:rPr>
          <w:b/>
        </w:rPr>
        <w:t>histor</w:t>
      </w:r>
      <w:r w:rsidR="005A4DAB">
        <w:rPr>
          <w:b/>
        </w:rPr>
        <w:t>y</w:t>
      </w:r>
      <w:r>
        <w:t xml:space="preserve"> </w:t>
      </w:r>
      <w:r w:rsidR="00474722">
        <w:t>behind</w:t>
      </w:r>
      <w:r>
        <w:t xml:space="preserve"> the name</w:t>
      </w:r>
      <w:r w:rsidR="00474722">
        <w:t>, including a brief statement about its connection to the local area.</w:t>
      </w:r>
      <w:r w:rsidR="00AB569D">
        <w:t xml:space="preserve"> </w:t>
      </w:r>
    </w:p>
    <w:p w14:paraId="4ED24D23" w14:textId="77777777" w:rsidR="00B249FE" w:rsidRPr="00B249FE" w:rsidRDefault="00B249FE" w:rsidP="00B249FE">
      <w:pPr>
        <w:pStyle w:val="ListParagraph"/>
        <w:ind w:left="720"/>
      </w:pPr>
    </w:p>
    <w:p w14:paraId="46CF8B96" w14:textId="012C4B72" w:rsidR="009C79B4" w:rsidRPr="00C11E9B" w:rsidRDefault="009C79B4" w:rsidP="009C79B4">
      <w:pPr>
        <w:rPr>
          <w:rFonts w:asciiTheme="majorHAnsi" w:eastAsiaTheme="majorEastAsia" w:hAnsiTheme="majorHAnsi" w:cstheme="majorBidi"/>
          <w:b/>
          <w:color w:val="075D5F" w:themeColor="accent1"/>
          <w:sz w:val="28"/>
          <w:szCs w:val="50"/>
        </w:rPr>
      </w:pPr>
      <w:r>
        <w:rPr>
          <w:rFonts w:asciiTheme="majorHAnsi" w:eastAsiaTheme="majorEastAsia" w:hAnsiTheme="majorHAnsi" w:cstheme="majorBidi"/>
          <w:b/>
          <w:color w:val="075D5F" w:themeColor="accent1"/>
          <w:sz w:val="28"/>
          <w:szCs w:val="50"/>
        </w:rPr>
        <w:t>What are the benefits</w:t>
      </w:r>
      <w:r w:rsidRPr="00C11E9B">
        <w:rPr>
          <w:rFonts w:asciiTheme="majorHAnsi" w:eastAsiaTheme="majorEastAsia" w:hAnsiTheme="majorHAnsi" w:cstheme="majorBidi"/>
          <w:b/>
          <w:color w:val="075D5F" w:themeColor="accent1"/>
          <w:sz w:val="28"/>
          <w:szCs w:val="50"/>
        </w:rPr>
        <w:t xml:space="preserve">? </w:t>
      </w:r>
    </w:p>
    <w:p w14:paraId="4E8C3FC3" w14:textId="6F851E5F" w:rsidR="00037C60" w:rsidRDefault="00037C60" w:rsidP="004D26F5">
      <w:pPr>
        <w:spacing w:after="0"/>
      </w:pPr>
      <w:r w:rsidRPr="005E5385">
        <w:t>Th</w:t>
      </w:r>
      <w:r w:rsidR="008F2EF2">
        <w:t>ese</w:t>
      </w:r>
      <w:r w:rsidRPr="005E5385">
        <w:t xml:space="preserve"> upgrade</w:t>
      </w:r>
      <w:r w:rsidR="008F2EF2">
        <w:t>s</w:t>
      </w:r>
      <w:r w:rsidR="000614A3">
        <w:t xml:space="preserve"> improve the consistency and integrity of Victoria’s spatial </w:t>
      </w:r>
      <w:r w:rsidR="00BF1B42">
        <w:t xml:space="preserve">data and </w:t>
      </w:r>
      <w:r w:rsidR="00752DDB">
        <w:t>official</w:t>
      </w:r>
      <w:r w:rsidR="00BF1B42">
        <w:t xml:space="preserve"> place naming </w:t>
      </w:r>
      <w:r w:rsidR="00752DDB">
        <w:t>records</w:t>
      </w:r>
      <w:r w:rsidR="00BF1B42">
        <w:t>.</w:t>
      </w:r>
    </w:p>
    <w:p w14:paraId="65FA9072" w14:textId="0E1BE265" w:rsidR="00A85364" w:rsidRDefault="00752DDB" w:rsidP="001A0368">
      <w:pPr>
        <w:pStyle w:val="Introduction-small"/>
        <w:spacing w:after="0"/>
        <w:rPr>
          <w:sz w:val="20"/>
        </w:rPr>
      </w:pPr>
      <w:r>
        <w:rPr>
          <w:sz w:val="20"/>
        </w:rPr>
        <w:t xml:space="preserve">Capturing this information </w:t>
      </w:r>
      <w:r w:rsidR="008A5A2F">
        <w:rPr>
          <w:sz w:val="20"/>
        </w:rPr>
        <w:t>will help to</w:t>
      </w:r>
      <w:r w:rsidR="00AA093B">
        <w:rPr>
          <w:sz w:val="20"/>
        </w:rPr>
        <w:t>:</w:t>
      </w:r>
    </w:p>
    <w:p w14:paraId="04FC30EA" w14:textId="5EC9067F" w:rsidR="00A85364" w:rsidRDefault="009C79B4" w:rsidP="002E2B97">
      <w:pPr>
        <w:pStyle w:val="ListBullet"/>
      </w:pPr>
      <w:r>
        <w:t xml:space="preserve">preserve </w:t>
      </w:r>
      <w:r w:rsidR="008A5A2F">
        <w:t>Victoria’s</w:t>
      </w:r>
      <w:r>
        <w:t xml:space="preserve"> cultural heritage</w:t>
      </w:r>
    </w:p>
    <w:p w14:paraId="29AC6B1E" w14:textId="1D0B82C0" w:rsidR="00A85364" w:rsidRDefault="00AD5A0E" w:rsidP="002E2B97">
      <w:pPr>
        <w:pStyle w:val="ListBullet"/>
      </w:pPr>
      <w:r>
        <w:t>strengthen</w:t>
      </w:r>
      <w:r w:rsidR="00257FC1">
        <w:t xml:space="preserve"> </w:t>
      </w:r>
      <w:r w:rsidR="008A5A2F">
        <w:t>the connection</w:t>
      </w:r>
      <w:r w:rsidR="00257FC1">
        <w:t xml:space="preserve"> between names and </w:t>
      </w:r>
      <w:r w:rsidR="008A5A2F">
        <w:t xml:space="preserve">their </w:t>
      </w:r>
      <w:r w:rsidR="00257FC1">
        <w:t>place</w:t>
      </w:r>
      <w:r w:rsidR="008A5A2F">
        <w:t>s</w:t>
      </w:r>
    </w:p>
    <w:p w14:paraId="68B6A519" w14:textId="5DA3CE20" w:rsidR="00A85364" w:rsidRDefault="00257FC1" w:rsidP="002E2B97">
      <w:pPr>
        <w:pStyle w:val="ListBullet"/>
      </w:pPr>
      <w:r>
        <w:t>support gender equality in commemorative naming</w:t>
      </w:r>
      <w:r w:rsidR="00C379A2">
        <w:t xml:space="preserve"> across Victoria.</w:t>
      </w:r>
    </w:p>
    <w:p w14:paraId="232AD14F" w14:textId="73260755" w:rsidR="009C79B4" w:rsidRDefault="00257FC1" w:rsidP="1CB93E30">
      <w:pPr>
        <w:pStyle w:val="Introduction-small"/>
        <w:spacing w:before="0" w:after="360"/>
        <w:rPr>
          <w:sz w:val="20"/>
        </w:rPr>
      </w:pPr>
      <w:r w:rsidRPr="1CB93E30">
        <w:rPr>
          <w:sz w:val="20"/>
        </w:rPr>
        <w:t xml:space="preserve">These are </w:t>
      </w:r>
      <w:r w:rsidR="009C79B4" w:rsidRPr="1CB93E30">
        <w:rPr>
          <w:sz w:val="20"/>
        </w:rPr>
        <w:t xml:space="preserve">requirements of the </w:t>
      </w:r>
      <w:hyperlink r:id="rId14">
        <w:r w:rsidR="009C79B4" w:rsidRPr="1CB93E30">
          <w:rPr>
            <w:rStyle w:val="Hyperlink"/>
            <w:sz w:val="20"/>
          </w:rPr>
          <w:t>Naming Rules for Places in Victoria 2022</w:t>
        </w:r>
      </w:hyperlink>
      <w:r w:rsidR="009C79B4">
        <w:t xml:space="preserve"> </w:t>
      </w:r>
      <w:r w:rsidR="009C79B4" w:rsidRPr="1CB93E30">
        <w:rPr>
          <w:sz w:val="20"/>
        </w:rPr>
        <w:t>(the naming rules).</w:t>
      </w:r>
      <w:r w:rsidR="00E10956" w:rsidRPr="1CB93E30">
        <w:rPr>
          <w:sz w:val="20"/>
        </w:rPr>
        <w:t xml:space="preserve"> </w:t>
      </w:r>
    </w:p>
    <w:p w14:paraId="22C6145E" w14:textId="35B29629" w:rsidR="00EC4BDD" w:rsidRPr="001A0368" w:rsidRDefault="00C379A2" w:rsidP="004D26F5">
      <w:pPr>
        <w:spacing w:after="0"/>
        <w:rPr>
          <w:rFonts w:asciiTheme="majorHAnsi" w:eastAsiaTheme="majorEastAsia" w:hAnsiTheme="majorHAnsi" w:cstheme="majorBidi"/>
          <w:b/>
          <w:color w:val="075D5F" w:themeColor="accent1"/>
          <w:sz w:val="28"/>
          <w:szCs w:val="50"/>
        </w:rPr>
      </w:pPr>
      <w:r>
        <w:rPr>
          <w:rFonts w:asciiTheme="majorHAnsi" w:eastAsiaTheme="majorEastAsia" w:hAnsiTheme="majorHAnsi" w:cstheme="majorBidi"/>
          <w:b/>
          <w:color w:val="075D5F" w:themeColor="accent1"/>
          <w:sz w:val="28"/>
          <w:szCs w:val="50"/>
        </w:rPr>
        <w:t>Supporting gender equality in place naming</w:t>
      </w:r>
    </w:p>
    <w:p w14:paraId="1A1D4D4F" w14:textId="41AA205C" w:rsidR="00D941E0" w:rsidRDefault="008A1429" w:rsidP="001A0368">
      <w:pPr>
        <w:pStyle w:val="Introduction-small"/>
        <w:spacing w:after="0"/>
        <w:rPr>
          <w:sz w:val="20"/>
        </w:rPr>
      </w:pPr>
      <w:r>
        <w:rPr>
          <w:sz w:val="20"/>
        </w:rPr>
        <w:t>Recording</w:t>
      </w:r>
      <w:r w:rsidR="00D941E0">
        <w:rPr>
          <w:sz w:val="20"/>
        </w:rPr>
        <w:t xml:space="preserve"> gender in</w:t>
      </w:r>
      <w:r w:rsidR="004524C2">
        <w:rPr>
          <w:sz w:val="20"/>
        </w:rPr>
        <w:t>formation in</w:t>
      </w:r>
      <w:r w:rsidR="00D941E0">
        <w:rPr>
          <w:sz w:val="20"/>
        </w:rPr>
        <w:t xml:space="preserve"> SPEAR</w:t>
      </w:r>
      <w:r w:rsidR="004524C2">
        <w:rPr>
          <w:sz w:val="20"/>
        </w:rPr>
        <w:t xml:space="preserve"> will</w:t>
      </w:r>
      <w:r w:rsidR="00D941E0">
        <w:rPr>
          <w:sz w:val="20"/>
        </w:rPr>
        <w:t xml:space="preserve"> enable local and state governments to:</w:t>
      </w:r>
    </w:p>
    <w:p w14:paraId="64A07F29" w14:textId="04928509" w:rsidR="00C932C6" w:rsidRDefault="00D941E0" w:rsidP="00D941E0">
      <w:pPr>
        <w:pStyle w:val="ListBullet"/>
      </w:pPr>
      <w:r>
        <w:t>trac</w:t>
      </w:r>
      <w:r w:rsidR="00C932C6">
        <w:t>k</w:t>
      </w:r>
      <w:r>
        <w:t xml:space="preserve"> commemorative naming trends</w:t>
      </w:r>
    </w:p>
    <w:p w14:paraId="3484C08C" w14:textId="3247FF49" w:rsidR="00C932C6" w:rsidRDefault="00C932C6" w:rsidP="00D941E0">
      <w:pPr>
        <w:pStyle w:val="ListBullet"/>
      </w:pPr>
      <w:r>
        <w:t xml:space="preserve">meet reporting obligations under the </w:t>
      </w:r>
      <w:r>
        <w:rPr>
          <w:i/>
        </w:rPr>
        <w:t>Gender Equality Act 2020</w:t>
      </w:r>
    </w:p>
    <w:p w14:paraId="2EA6A84E" w14:textId="22EE37AE" w:rsidR="00D27E40" w:rsidRDefault="009C79B4" w:rsidP="004D26F5">
      <w:pPr>
        <w:pStyle w:val="ListBullet"/>
      </w:pPr>
      <w:r>
        <w:t xml:space="preserve">support </w:t>
      </w:r>
      <w:hyperlink r:id="rId15" w:history="1">
        <w:r w:rsidR="00C932C6" w:rsidRPr="00C932C6">
          <w:rPr>
            <w:rStyle w:val="Hyperlink"/>
          </w:rPr>
          <w:t>Victoria’s</w:t>
        </w:r>
        <w:r w:rsidRPr="00C932C6">
          <w:rPr>
            <w:rStyle w:val="Hyperlink"/>
          </w:rPr>
          <w:t xml:space="preserve"> </w:t>
        </w:r>
        <w:r w:rsidR="00C932C6" w:rsidRPr="00C932C6">
          <w:rPr>
            <w:rStyle w:val="Hyperlink"/>
          </w:rPr>
          <w:t>target for more equitable representation in place naming</w:t>
        </w:r>
      </w:hyperlink>
      <w:r w:rsidR="00C932C6">
        <w:t>.</w:t>
      </w:r>
    </w:p>
    <w:p w14:paraId="41CC60ED" w14:textId="13EF15B8" w:rsidR="00C43D3D" w:rsidRDefault="00214367" w:rsidP="000425F4">
      <w:pPr>
        <w:pStyle w:val="Heading1NoTOC"/>
      </w:pPr>
      <w:r>
        <w:br w:type="column"/>
      </w:r>
      <w:r w:rsidR="0003619A">
        <w:t>Are the changes mandatory?</w:t>
      </w:r>
    </w:p>
    <w:p w14:paraId="40F0AD5D" w14:textId="3793D858" w:rsidR="00670620" w:rsidRDefault="005655D1" w:rsidP="00670620">
      <w:r>
        <w:t>From 30 January 2026, u</w:t>
      </w:r>
      <w:r w:rsidR="00670620">
        <w:t xml:space="preserve">sers </w:t>
      </w:r>
      <w:r w:rsidR="009C305E">
        <w:t xml:space="preserve">are </w:t>
      </w:r>
      <w:r w:rsidR="009C305E" w:rsidRPr="009E0C34">
        <w:rPr>
          <w:b/>
        </w:rPr>
        <w:t>encouraged</w:t>
      </w:r>
      <w:r w:rsidR="009C305E">
        <w:t xml:space="preserve"> to </w:t>
      </w:r>
      <w:r>
        <w:t>begin</w:t>
      </w:r>
      <w:r w:rsidR="009C305E">
        <w:t xml:space="preserve"> entering this information</w:t>
      </w:r>
      <w:r>
        <w:t>.</w:t>
      </w:r>
    </w:p>
    <w:p w14:paraId="6C379E47" w14:textId="4DCA8346" w:rsidR="00670620" w:rsidRDefault="003E1470" w:rsidP="00670620">
      <w:r>
        <w:t>A range</w:t>
      </w:r>
      <w:r w:rsidR="00670620">
        <w:t xml:space="preserve"> of support will be available, including guidance materials, reminders and information sessions</w:t>
      </w:r>
      <w:r>
        <w:t xml:space="preserve"> to assist users.</w:t>
      </w:r>
    </w:p>
    <w:p w14:paraId="6132FAE8" w14:textId="1E1FEC06" w:rsidR="006D7F44" w:rsidRDefault="006D7F44" w:rsidP="004D26F5">
      <w:pPr>
        <w:spacing w:after="360"/>
      </w:pPr>
      <w:r w:rsidRPr="006D7F44">
        <w:t xml:space="preserve">Entering this information will become </w:t>
      </w:r>
      <w:r w:rsidRPr="004D26F5">
        <w:rPr>
          <w:b/>
        </w:rPr>
        <w:t>mandatory</w:t>
      </w:r>
      <w:r w:rsidRPr="006D7F44">
        <w:t xml:space="preserve"> from mid</w:t>
      </w:r>
      <w:r w:rsidRPr="006D7F44">
        <w:rPr>
          <w:rFonts w:ascii="Cambria Math" w:hAnsi="Cambria Math" w:cs="Cambria Math"/>
        </w:rPr>
        <w:t>‑</w:t>
      </w:r>
      <w:r w:rsidRPr="006D7F44">
        <w:t xml:space="preserve">2026. </w:t>
      </w:r>
      <w:r w:rsidR="001861A7">
        <w:t xml:space="preserve">Geographic Names Victoria (GNV) </w:t>
      </w:r>
      <w:r w:rsidRPr="006D7F44">
        <w:t xml:space="preserve">will confirm the exact </w:t>
      </w:r>
      <w:r w:rsidR="003E1470">
        <w:t>start</w:t>
      </w:r>
      <w:r w:rsidRPr="006D7F44">
        <w:t xml:space="preserve"> date with councils in advance to support transition planning.</w:t>
      </w:r>
    </w:p>
    <w:p w14:paraId="4DB3CDB7" w14:textId="77777777" w:rsidR="00E34208" w:rsidRDefault="00E34208" w:rsidP="00E34208">
      <w:pPr>
        <w:rPr>
          <w:rFonts w:asciiTheme="majorHAnsi" w:eastAsiaTheme="majorEastAsia" w:hAnsiTheme="majorHAnsi" w:cstheme="majorBidi"/>
          <w:b/>
          <w:color w:val="075D5F" w:themeColor="accent1"/>
          <w:sz w:val="28"/>
          <w:szCs w:val="50"/>
        </w:rPr>
      </w:pPr>
      <w:r>
        <w:rPr>
          <w:rFonts w:asciiTheme="majorHAnsi" w:eastAsiaTheme="majorEastAsia" w:hAnsiTheme="majorHAnsi" w:cstheme="majorBidi"/>
          <w:b/>
          <w:color w:val="075D5F" w:themeColor="accent1"/>
          <w:sz w:val="28"/>
          <w:szCs w:val="50"/>
        </w:rPr>
        <w:t>Who is required to enter this information and when?</w:t>
      </w:r>
    </w:p>
    <w:p w14:paraId="7F3B20EB" w14:textId="0A738FBA" w:rsidR="00E34208" w:rsidRDefault="00D36DFB" w:rsidP="00F95B92">
      <w:r>
        <w:rPr>
          <w:rFonts w:eastAsiaTheme="minorEastAsia" w:hAnsi="Aptos"/>
          <w:kern w:val="24"/>
        </w:rPr>
        <w:t>Responsible Authorities</w:t>
      </w:r>
      <w:r w:rsidR="00A524C9">
        <w:rPr>
          <w:rFonts w:eastAsiaTheme="minorEastAsia" w:hAnsi="Aptos"/>
          <w:kern w:val="24"/>
        </w:rPr>
        <w:t xml:space="preserve"> (local councils)</w:t>
      </w:r>
      <w:r>
        <w:rPr>
          <w:rFonts w:eastAsiaTheme="minorEastAsia" w:hAnsi="Aptos"/>
          <w:kern w:val="24"/>
        </w:rPr>
        <w:t xml:space="preserve"> will be prompted</w:t>
      </w:r>
      <w:r>
        <w:t xml:space="preserve"> </w:t>
      </w:r>
      <w:r w:rsidR="00E34208" w:rsidRPr="00F95B92">
        <w:t xml:space="preserve">to enter this information </w:t>
      </w:r>
      <w:r w:rsidR="009D4791" w:rsidRPr="00F95B92">
        <w:t>whe</w:t>
      </w:r>
      <w:r w:rsidR="00120000">
        <w:t>never a new road is created</w:t>
      </w:r>
      <w:r w:rsidR="00F94275">
        <w:t xml:space="preserve"> through the</w:t>
      </w:r>
      <w:r w:rsidR="00CB1D67">
        <w:t xml:space="preserve"> </w:t>
      </w:r>
      <w:r w:rsidR="00492551">
        <w:t xml:space="preserve"> </w:t>
      </w:r>
      <w:r w:rsidR="0033120A">
        <w:t xml:space="preserve">new street address allocation </w:t>
      </w:r>
      <w:r w:rsidR="00F94275">
        <w:t>function</w:t>
      </w:r>
      <w:r w:rsidR="00E34208" w:rsidRPr="00F95B92">
        <w:t>.</w:t>
      </w:r>
    </w:p>
    <w:p w14:paraId="0C15D050" w14:textId="396EFBCD" w:rsidR="00FA47BA" w:rsidRDefault="00FA0FC9" w:rsidP="004D26F5">
      <w:pPr>
        <w:spacing w:after="360"/>
      </w:pPr>
      <w:r>
        <w:t xml:space="preserve">Responsible Authorities </w:t>
      </w:r>
      <w:r w:rsidR="000A6BF9">
        <w:t xml:space="preserve">should </w:t>
      </w:r>
      <w:r w:rsidR="001F3291">
        <w:t xml:space="preserve">have a process in place to receive the road name origin information from surveyors or developers before adding </w:t>
      </w:r>
      <w:r w:rsidR="000A6BF9">
        <w:t xml:space="preserve">a </w:t>
      </w:r>
      <w:r w:rsidR="001F3291">
        <w:t>street address in SPEAR.</w:t>
      </w:r>
      <w:r w:rsidR="00B3072F">
        <w:t xml:space="preserve"> </w:t>
      </w:r>
      <w:r w:rsidR="001861A7">
        <w:t>GNV</w:t>
      </w:r>
      <w:r w:rsidR="00CB358A">
        <w:t xml:space="preserve"> has developed a template to </w:t>
      </w:r>
      <w:r w:rsidR="000965AB">
        <w:t>help collect this information.</w:t>
      </w:r>
      <w:r w:rsidR="00CB358A">
        <w:t xml:space="preserve"> </w:t>
      </w:r>
      <w:r w:rsidR="00535A3B">
        <w:t xml:space="preserve"> </w:t>
      </w:r>
    </w:p>
    <w:p w14:paraId="3DF15ABF" w14:textId="77777777" w:rsidR="00644DF3" w:rsidRDefault="00644DF3" w:rsidP="00644DF3">
      <w:pPr>
        <w:rPr>
          <w:rFonts w:asciiTheme="majorHAnsi" w:eastAsiaTheme="majorEastAsia" w:hAnsiTheme="majorHAnsi" w:cstheme="majorBidi"/>
          <w:b/>
          <w:color w:val="075D5F" w:themeColor="accent1"/>
          <w:sz w:val="28"/>
          <w:szCs w:val="50"/>
        </w:rPr>
      </w:pPr>
      <w:r w:rsidRPr="000E5326">
        <w:rPr>
          <w:rFonts w:asciiTheme="majorHAnsi" w:eastAsiaTheme="majorEastAsia" w:hAnsiTheme="majorHAnsi" w:cstheme="majorBidi"/>
          <w:b/>
          <w:color w:val="075D5F" w:themeColor="accent1"/>
          <w:sz w:val="28"/>
          <w:szCs w:val="50"/>
        </w:rPr>
        <w:t>Need more information?</w:t>
      </w:r>
    </w:p>
    <w:p w14:paraId="4D65F6E8" w14:textId="79D0BA8E" w:rsidR="00E50978" w:rsidRDefault="00E50978" w:rsidP="000425F4">
      <w:r>
        <w:t xml:space="preserve">If you have a </w:t>
      </w:r>
      <w:r w:rsidR="003A144E">
        <w:t xml:space="preserve">question about </w:t>
      </w:r>
      <w:r>
        <w:t xml:space="preserve">SPEAR, raise </w:t>
      </w:r>
      <w:r w:rsidR="004A5241">
        <w:t xml:space="preserve">it </w:t>
      </w:r>
      <w:r>
        <w:t xml:space="preserve">with the SPEAR Service </w:t>
      </w:r>
      <w:r w:rsidR="00C55223">
        <w:t>D</w:t>
      </w:r>
      <w:r>
        <w:t>esk team</w:t>
      </w:r>
      <w:r w:rsidR="00B10E02">
        <w:t xml:space="preserve"> at: </w:t>
      </w:r>
    </w:p>
    <w:p w14:paraId="3F11248E" w14:textId="5791C69B" w:rsidR="00B10E02" w:rsidRDefault="00B10E02" w:rsidP="002E2B97">
      <w:pPr>
        <w:pStyle w:val="ListBullet"/>
        <w:numPr>
          <w:ilvl w:val="0"/>
          <w:numId w:val="0"/>
        </w:numPr>
        <w:shd w:val="clear" w:color="auto" w:fill="CDFFEF" w:themeFill="accent5"/>
        <w:spacing w:before="120"/>
        <w:ind w:left="284" w:hanging="284"/>
      </w:pPr>
      <w:r w:rsidRPr="004D26F5">
        <w:rPr>
          <w:b/>
        </w:rPr>
        <w:t>Email:</w:t>
      </w:r>
      <w:r w:rsidR="00D74788">
        <w:rPr>
          <w:b/>
        </w:rPr>
        <w:t xml:space="preserve"> </w:t>
      </w:r>
      <w:bookmarkStart w:id="1" w:name="x_deObfuscatable"/>
      <w:r w:rsidR="00CD5113">
        <w:rPr>
          <w:rStyle w:val="Hyperlink"/>
        </w:rPr>
        <w:fldChar w:fldCharType="begin"/>
      </w:r>
      <w:r w:rsidR="00CD5113">
        <w:rPr>
          <w:rStyle w:val="Hyperlink"/>
        </w:rPr>
        <w:instrText>HYPERLINK "mailto:</w:instrText>
      </w:r>
      <w:r w:rsidR="00CD5113" w:rsidRPr="00CD5113">
        <w:rPr>
          <w:rStyle w:val="Hyperlink"/>
        </w:rPr>
        <w:instrText xml:space="preserve"> s</w:instrText>
      </w:r>
      <w:r w:rsidR="00CD5113" w:rsidRPr="00492551">
        <w:rPr>
          <w:rStyle w:val="Hyperlink"/>
        </w:rPr>
        <w:instrText>pear.info@transport.vic.gov.au</w:instrText>
      </w:r>
      <w:r w:rsidR="00CD5113">
        <w:rPr>
          <w:rStyle w:val="Hyperlink"/>
        </w:rPr>
        <w:instrText>"</w:instrText>
      </w:r>
      <w:r w:rsidR="00CD5113">
        <w:rPr>
          <w:rStyle w:val="Hyperlink"/>
        </w:rPr>
      </w:r>
      <w:r w:rsidR="00CD5113">
        <w:rPr>
          <w:rStyle w:val="Hyperlink"/>
        </w:rPr>
        <w:fldChar w:fldCharType="separate"/>
      </w:r>
      <w:r w:rsidR="00CD5113" w:rsidRPr="00CD5113">
        <w:rPr>
          <w:rStyle w:val="Hyperlink"/>
        </w:rPr>
        <w:t>s</w:t>
      </w:r>
      <w:r w:rsidR="00CD5113" w:rsidRPr="004D26F5">
        <w:rPr>
          <w:rStyle w:val="Hyperlink"/>
        </w:rPr>
        <w:t>pear.info@transport.vic.gov.au</w:t>
      </w:r>
      <w:bookmarkEnd w:id="1"/>
      <w:r w:rsidR="00CD5113">
        <w:rPr>
          <w:rStyle w:val="Hyperlink"/>
        </w:rPr>
        <w:fldChar w:fldCharType="end"/>
      </w:r>
    </w:p>
    <w:p w14:paraId="6843E03B" w14:textId="77777777" w:rsidR="006F5CC3" w:rsidRDefault="00B10E02" w:rsidP="002E2B97">
      <w:pPr>
        <w:pStyle w:val="ListBullet"/>
        <w:numPr>
          <w:ilvl w:val="0"/>
          <w:numId w:val="0"/>
        </w:numPr>
        <w:shd w:val="clear" w:color="auto" w:fill="CDFFEF" w:themeFill="accent5"/>
        <w:ind w:left="284" w:hanging="284"/>
      </w:pPr>
      <w:r w:rsidRPr="004D26F5">
        <w:rPr>
          <w:b/>
        </w:rPr>
        <w:t>Phone:</w:t>
      </w:r>
      <w:r>
        <w:t xml:space="preserve"> </w:t>
      </w:r>
      <w:r w:rsidR="006F5CC3">
        <w:t>(03) 9194 0612</w:t>
      </w:r>
    </w:p>
    <w:p w14:paraId="2A491138" w14:textId="6E71AA55" w:rsidR="00AF7E62" w:rsidRDefault="00E50978" w:rsidP="000425F4">
      <w:r>
        <w:t>If you have a nam</w:t>
      </w:r>
      <w:r w:rsidR="00C5222D">
        <w:t>ing</w:t>
      </w:r>
      <w:r>
        <w:t xml:space="preserve"> query</w:t>
      </w:r>
      <w:r w:rsidR="00BB1BFD">
        <w:t xml:space="preserve"> or require any further information</w:t>
      </w:r>
      <w:r w:rsidR="0062465D">
        <w:t xml:space="preserve">, </w:t>
      </w:r>
      <w:r w:rsidR="003A144E">
        <w:t>contact</w:t>
      </w:r>
      <w:r w:rsidR="00AF7E62">
        <w:t xml:space="preserve"> GNV</w:t>
      </w:r>
      <w:r w:rsidR="00BB1BFD">
        <w:t xml:space="preserve"> at:</w:t>
      </w:r>
    </w:p>
    <w:p w14:paraId="4A9E5B75" w14:textId="77777777" w:rsidR="00BB1BFD" w:rsidRDefault="00BB1BFD" w:rsidP="002E2B97">
      <w:pPr>
        <w:pStyle w:val="ListBullet"/>
        <w:numPr>
          <w:ilvl w:val="0"/>
          <w:numId w:val="0"/>
        </w:numPr>
        <w:shd w:val="clear" w:color="auto" w:fill="CDFFEF" w:themeFill="accent5"/>
        <w:ind w:left="284" w:hanging="284"/>
      </w:pPr>
      <w:r w:rsidRPr="004D26F5">
        <w:rPr>
          <w:b/>
        </w:rPr>
        <w:t>Email:</w:t>
      </w:r>
      <w:r>
        <w:t xml:space="preserve"> </w:t>
      </w:r>
      <w:hyperlink r:id="rId16" w:history="1">
        <w:r w:rsidRPr="00241593">
          <w:rPr>
            <w:rStyle w:val="Hyperlink"/>
          </w:rPr>
          <w:t>geo.names@transport.vic.gov.au</w:t>
        </w:r>
      </w:hyperlink>
    </w:p>
    <w:p w14:paraId="3827662E" w14:textId="583FACE9" w:rsidR="00BB1BFD" w:rsidRDefault="00BB1BFD" w:rsidP="002E2B97">
      <w:pPr>
        <w:pStyle w:val="ListBullet"/>
        <w:numPr>
          <w:ilvl w:val="0"/>
          <w:numId w:val="0"/>
        </w:numPr>
        <w:shd w:val="clear" w:color="auto" w:fill="CDFFEF" w:themeFill="accent5"/>
        <w:ind w:left="284" w:hanging="284"/>
      </w:pPr>
      <w:r w:rsidRPr="004D26F5">
        <w:rPr>
          <w:b/>
        </w:rPr>
        <w:t>Phone:</w:t>
      </w:r>
      <w:r>
        <w:t xml:space="preserve"> </w:t>
      </w:r>
      <w:r w:rsidR="00F37CDC">
        <w:t>(0</w:t>
      </w:r>
      <w:r w:rsidRPr="00B86B10">
        <w:t>3</w:t>
      </w:r>
      <w:r w:rsidR="00F37CDC">
        <w:t>)</w:t>
      </w:r>
      <w:r w:rsidRPr="00B86B10">
        <w:t xml:space="preserve"> 8752 7991</w:t>
      </w:r>
    </w:p>
    <w:p w14:paraId="4EB192BD" w14:textId="7FA2F705" w:rsidR="00254C53" w:rsidRDefault="00AF7E62" w:rsidP="00254C53">
      <w:r>
        <w:t xml:space="preserve">If you </w:t>
      </w:r>
      <w:r w:rsidR="00F37CDC">
        <w:t>n</w:t>
      </w:r>
      <w:r w:rsidR="00EA4265">
        <w:t>eed</w:t>
      </w:r>
      <w:r w:rsidR="00F37CDC">
        <w:t xml:space="preserve"> </w:t>
      </w:r>
      <w:r w:rsidR="00C9748A">
        <w:t>support</w:t>
      </w:r>
      <w:r w:rsidR="00C55223">
        <w:t xml:space="preserve"> choosing</w:t>
      </w:r>
      <w:r w:rsidR="00C5222D">
        <w:t xml:space="preserve"> a place name,</w:t>
      </w:r>
      <w:r w:rsidR="00A2360D">
        <w:t xml:space="preserve"> </w:t>
      </w:r>
      <w:r w:rsidR="00C55223">
        <w:t>consider contacting your</w:t>
      </w:r>
      <w:r w:rsidR="00F739C4">
        <w:t xml:space="preserve"> local historical society or </w:t>
      </w:r>
      <w:hyperlink r:id="rId17" w:history="1">
        <w:r w:rsidR="00F739C4" w:rsidRPr="004F4D61">
          <w:rPr>
            <w:rStyle w:val="Hyperlink"/>
          </w:rPr>
          <w:t>Her Place Women’s Museum</w:t>
        </w:r>
      </w:hyperlink>
      <w:r w:rsidR="00F739C4">
        <w:t>.</w:t>
      </w:r>
      <w:bookmarkEnd w:id="0"/>
      <w:r w:rsidR="006E0AA0">
        <w:rPr>
          <w:noProof/>
        </w:rPr>
        <mc:AlternateContent>
          <mc:Choice Requires="wpg">
            <w:drawing>
              <wp:anchor distT="0" distB="0" distL="114300" distR="114300" simplePos="0" relativeHeight="251658240" behindDoc="0" locked="0" layoutInCell="1" allowOverlap="1" wp14:anchorId="29E74579" wp14:editId="28610F6C">
                <wp:simplePos x="542925" y="9043988"/>
                <wp:positionH relativeFrom="margin">
                  <wp:align>center</wp:align>
                </wp:positionH>
                <wp:positionV relativeFrom="bottomMargin">
                  <wp:posOffset>0</wp:posOffset>
                </wp:positionV>
                <wp:extent cx="6840000" cy="712800"/>
                <wp:effectExtent l="0" t="0" r="0" b="0"/>
                <wp:wrapTopAndBottom/>
                <wp:docPr id="1969183498" name="More info banner and logo" descr="More info banner and logo."/>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840000" cy="712800"/>
                          <a:chOff x="63497" y="0"/>
                          <a:chExt cx="7559675" cy="788035"/>
                        </a:xfrm>
                      </wpg:grpSpPr>
                      <wps:wsp>
                        <wps:cNvPr id="16" name="Bottom banner" descr="Banner: Need more information?&#10;Find out more about the government’s &#10;initiatives at dtp.vic.gov.au"/>
                        <wps:cNvSpPr>
                          <a:spLocks/>
                        </wps:cNvSpPr>
                        <wps:spPr>
                          <a:xfrm>
                            <a:off x="63497" y="0"/>
                            <a:ext cx="7559675" cy="788035"/>
                          </a:xfrm>
                          <a:custGeom>
                            <a:avLst/>
                            <a:gdLst>
                              <a:gd name="connsiteX0" fmla="*/ 0 w 6843358"/>
                              <a:gd name="connsiteY0" fmla="*/ 0 h 638612"/>
                              <a:gd name="connsiteX1" fmla="*/ 6843359 w 6843358"/>
                              <a:gd name="connsiteY1" fmla="*/ 0 h 638612"/>
                              <a:gd name="connsiteX2" fmla="*/ 6843359 w 6843358"/>
                              <a:gd name="connsiteY2" fmla="*/ 638612 h 638612"/>
                              <a:gd name="connsiteX3" fmla="*/ 0 w 6843358"/>
                              <a:gd name="connsiteY3" fmla="*/ 638612 h 638612"/>
                            </a:gdLst>
                            <a:ahLst/>
                            <a:cxnLst>
                              <a:cxn ang="0">
                                <a:pos x="connsiteX0" y="connsiteY0"/>
                              </a:cxn>
                              <a:cxn ang="0">
                                <a:pos x="connsiteX1" y="connsiteY1"/>
                              </a:cxn>
                              <a:cxn ang="0">
                                <a:pos x="connsiteX2" y="connsiteY2"/>
                              </a:cxn>
                              <a:cxn ang="0">
                                <a:pos x="connsiteX3" y="connsiteY3"/>
                              </a:cxn>
                            </a:cxnLst>
                            <a:rect l="l" t="t" r="r" b="b"/>
                            <a:pathLst>
                              <a:path w="6843358" h="638612">
                                <a:moveTo>
                                  <a:pt x="0" y="0"/>
                                </a:moveTo>
                                <a:lnTo>
                                  <a:pt x="6843359" y="0"/>
                                </a:lnTo>
                                <a:lnTo>
                                  <a:pt x="6843359" y="638612"/>
                                </a:lnTo>
                                <a:lnTo>
                                  <a:pt x="0" y="638612"/>
                                </a:lnTo>
                                <a:close/>
                              </a:path>
                            </a:pathLst>
                          </a:custGeom>
                          <a:solidFill>
                            <a:schemeClr val="accent5"/>
                          </a:solidFill>
                          <a:ln w="8046" cap="flat">
                            <a:noFill/>
                            <a:prstDash val="solid"/>
                            <a:miter/>
                          </a:ln>
                        </wps:spPr>
                        <wps:txbx>
                          <w:txbxContent>
                            <w:p w14:paraId="1E98DB41" w14:textId="2D7FAD53" w:rsidR="008F6927" w:rsidRPr="008F6927" w:rsidRDefault="008F6927" w:rsidP="00930883">
                              <w:pPr>
                                <w:pStyle w:val="FooterBanner"/>
                              </w:pPr>
                              <w:r w:rsidRPr="008F6927">
                                <w:t>Find out more about the government’s</w:t>
                              </w:r>
                              <w:r w:rsidR="00B11403">
                                <w:t xml:space="preserve"> </w:t>
                              </w:r>
                              <w:r w:rsidRPr="008F6927">
                                <w:t xml:space="preserve">initiatives at </w:t>
                              </w:r>
                              <w:hyperlink r:id="rId18" w:history="1">
                                <w:r w:rsidRPr="004F5D56">
                                  <w:rPr>
                                    <w:rStyle w:val="Bold"/>
                                  </w:rPr>
                                  <w:t>dtp.vic.gov.au</w:t>
                                </w:r>
                              </w:hyperlink>
                            </w:p>
                          </w:txbxContent>
                        </wps:txbx>
                        <wps:bodyPr rot="0" spcFirstLastPara="0" vertOverflow="overflow" horzOverflow="overflow" vert="horz" wrap="square" lIns="360000" tIns="0" rIns="1620000" bIns="72000" numCol="1" spcCol="0" rtlCol="0" fromWordArt="0" anchor="ctr" anchorCtr="0" forceAA="0" compatLnSpc="1">
                          <a:prstTxWarp prst="textNoShape">
                            <a:avLst/>
                          </a:prstTxWarp>
                          <a:noAutofit/>
                        </wps:bodyPr>
                      </wps:wsp>
                      <pic:pic xmlns:pic="http://schemas.openxmlformats.org/drawingml/2006/picture">
                        <pic:nvPicPr>
                          <pic:cNvPr id="14" name="Logo" descr="Logo: Victoria State Government Department of Transport and Planning">
                            <a:extLst>
                              <a:ext uri="{FF2B5EF4-FFF2-40B4-BE49-F238E27FC236}">
                                <a16:creationId xmlns:a16="http://schemas.microsoft.com/office/drawing/2014/main" id="{D7EF04EB-0482-5775-6DD9-DFD8DBF5ADEF}"/>
                              </a:ext>
                            </a:extLst>
                          </pic:cNvPr>
                          <pic:cNvPicPr>
                            <a:picLocks noChangeAspect="1"/>
                          </pic:cNvPicPr>
                        </pic:nvPicPr>
                        <pic:blipFill>
                          <a:blip r:embed="rId19" cstate="print">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pic:blipFill>
                        <pic:spPr>
                          <a:xfrm>
                            <a:off x="5867808" y="195594"/>
                            <a:ext cx="1331595" cy="405765"/>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9E74579" id="More info banner and logo" o:spid="_x0000_s1026" alt="More info banner and logo." style="position:absolute;margin-left:0;margin-top:0;width:538.6pt;height:56.15pt;z-index:251658240;mso-position-horizontal:center;mso-position-horizontal-relative:margin;mso-position-vertical-relative:bottom-margin-area;mso-width-relative:margin;mso-height-relative:margin" coordorigin="634" coordsize="75596,7880"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A0e2ZmLQUAANUMAAAOAAAAZHJzL2Uyb0RvYy54bWykV9tO&#10;IzcYvq/Ud7CmUi8qLUkIOTAlrCgUtBLaRYV2t5eOx5OxdsZ2bedAr/oafb0+Sb/fzpBJdregLRLh&#10;d/yf/P1Hzl5vmpqtpPPK6Fk2OOpnTGphCqUXs+zXh+tX04z5wHXBa6PlLHuUPnt9/u03Z2uby2NT&#10;mbqQjkGJ9vnazrIqBJv3el5UsuH+yFipcVka1/CAo1v0CsfX0N7UveN+f9xbG1dYZ4T0Ht9epcvs&#10;POovSynCu7L0MrB6lsG3ED9d/JzTZ+/8jOcLx22lxNYN/hVeNFxpGH1SdcUDZ0unPlHVKOGMN2U4&#10;EqbpmbJUQsY34DWD/sFrbpxZ2viWRb5e2CeYAO0BTl+tVrxd3Th7b+9c8h7krREfPdPmsuJ6IS+8&#10;BYgILUHVW9tF3hWh82InvyldQ3rwLraJID8+gSw3gQl8OZ6e9PGTMYG7yeB4CjpGQVQIFYmNhyen&#10;k4ztREX181Z4MhqdjiejrfB02h+Ool88T6ajg08OrS2Syu9w8/8Pt/uKWxnD4QmEO8dUAWDGGdO8&#10;QW7/ZEIwDZtzraXLWCG9QKb9FI85eytlwRrjJFM65TNK5vX3320ufrxWumBmGdI1nxMZKskWBpWl&#10;G6nDP3/97VnkVVoFxYNaSc94YEWwRysljsB6xJeEBT0a3rUh9SmeKXidG2Lz27AfhO0T/NvQPYc+&#10;z8XShxtpYhLw1a0PMbKLAlTMr2ILlTBaexXkB+RB2dQouR96rM/WDNkxHI6mKSMWh+y/77NXbDyc&#10;jgfHX+D+MOgoT4pPnzfRFeqz50wcf42JPaH4gmftDDt2XoBTlz1htGehh0bVxoRXbZjERm/jBIqh&#10;+Kl2KWzWeKrLbtBQnO0RQaHsQvA3mrifEQa+XeHUV14qDOS6wjHyL7YMULrCw67bScn2+Q4djwZG&#10;HQdGyBjKGAWNgTFPqWZ5INQiNiDZOra1mLisogYWs5KuG5Twg4mM4aAlwuTuttZdrm2y7nogeFuO&#10;9q+N+rqcu2L4IjvqBxB8llHUxssUSHpejOjTOwmeTml7U6viWtU1PSzOanlZO7biAI0LgYbVtuU9&#10;zloTUtP+CVqm4Jj2Zc1DzDBtSFtsFtb5cMV9lbRF+QR6g37hkoM1Eg2tvu1gRIXNfINLIuemeERz&#10;diZNe2/FtYLSW+7DHXfoNUABjTW8w0dZG7hEfZaojFXG/fm574kf0wO3GVtjXZhl/o8ldzJj9RuN&#10;uTIcp6EW4gkGXCQGYywpNOzm8TihE8bFsrk0gAqlAOciSRKhbsnSmeY9FpsLMoorrgVMo+QC0jAd&#10;LgPOuMIoEfLiItJYKRCxW31vBSmPWYeHP2zec2cZATvLApr5W9OOMp63XRoRJobES5LaXCyDKRW1&#10;8Ih1gnV7wFg9P7NK5Pjd7iWgPpmvz+9vkApLwjHtgM2LdDTcfVzaV+m9aq5qFR7jOog3k1N6dacE&#10;rTR06Izqk3ZU35qFeZrQdMjZb3DEOMXZfeBBshvKiTh72ZW03AUaw8yU7MFx7a1xAYEo2F2N8Y7F&#10;k1K0NZZMA08l/muX2mfv0XHP73mtbFtjRG8RQtgPlr/PgJwWyysjluR22pSdRLVh5/CVsh7plstm&#10;Lgt0tjcFElFgSw9YYqxTOqSC8078gk6Il6HIg5NBVJQL5OjONzp9YY8YTceTaR//AKDlDE6xuZ0k&#10;ve06MRgOB6PT7TJ30h9Nxm3XaBcSykhaJ7a5S305ZvVB0qaNIzqWXIkkPIvJGndnUHvLefccuXb/&#10;jZz/CwAA//8DAFBLAwQKAAAAAAAAACEAeALW+0FjAABBYwAAFAAAAGRycy9tZWRpYS9pbWFnZTEu&#10;cG5niVBORw0KGgoAAAANSUhEUgAAA/wAAAE4CAYAAADmR/hwAAAAAXNSR0IArs4c6QAAAARnQU1B&#10;AACxjwv8YQUAAAAJcEhZcwAAHYcAAB2HAY/l8WUAAGLWSURBVHhe7b09suU4mqZZ1jZS2wgljDBi&#10;bmDMcgeVCyiziPTo417nKhXSyLWDzA20+RJ8CbGEkEYOscVYwl1CD14QvJcEP4AACf6e5zF7LcLv&#10;IUEQPx/wAjw8/9LzeLz99cvX5x8IIXQmKTaFMAUAAAAAAEvR5PqXr2//GyGETqHH258//fSf/xpC&#10;FAAAAAAALMUZ/p/NSTdCCB2gvz+e/wzhCQAAAAAA1qIdNWvijRBC++r5zu4+AAAAAEBDvjzefrUn&#10;3wghtJ/Y3QcAAAAA2AB2+RFCx4rdfQAAAACATWCXHyF0pNjdBwAAAADYEHb5EULH6Pn+07dvfwmh&#10;CAAAAAAAWsMuP0LoED3evocwBAAAAAAAW6Dvz7LLjxDaV8/3x+PtryEMAQAAAADAVuh7tPakHCGE&#10;NtDj7bcQfgAAAAAAYEv8Lr81KUcIoS30y7e/hfADAAAAAABbo+/TmhNzhBBqKXb3AQAAAAD2hV1+&#10;hNAuYncfAAAAAGB/fvn6/GFO0BFCqIXY3QcAAAAAOAZ2+RFCm4rdfQAAAACA42CXHyG0hb48nr+H&#10;MAMAAAAAAEfw07dvf7Em6wghtEZfHm+/hjADAAAAAABHoe/ZWhN2hBBapMfbnyG8AAAAAADAkTwe&#10;b381J+0IIbRAf//6H/8VwgsAAAAAABzNl6/PP6yJO0IIVenx9qdeCBpCCwAAAAAAHI3epm1O3hFC&#10;qEJ/fzz/GcIKAAAAAACcBe3MWRN4hBAq0/Od3X0AAAAAgBOit2rbk3iEEJoXu/sAAAAAACeGXX6E&#10;0DKxuw8AAAAAcGrY5UcILRG7+wAAAAAAF4BdfoRQnZ7vP3379pcQQgAAAAAA4Kywy48QqtPzRwgf&#10;AAAAAABwZvQ9XHb5EUKlejze/hrCBwAAAAAAnB19H9ea2COE0EiPt99C2AAAAAAAgCvgd/mtyT1C&#10;CA31y7e/hbABAAAAAABX4ZfH23dzgo8QQhK7+wAAAAAA14RdfoRQVuzuAwAAAABcF71925zoI4Re&#10;Wl8ez99DmAAAAAAAgCvCLj9CyNKXr8+fQ5gAAAAAAICrwi4/QmgoZ/b/COEBAAAAAACuzE/fvv3F&#10;mvQjhF5TXx5vv4bwAAAAAAAAV0dv47Ym/gihF9Pj7U991SeEBgAAAAAAuDqPx9tfzck/Quil9PfH&#10;858hLAAAAAAAwF3Q93YtA4AQehU939ndBwAAAAC4IfrNbdsEIIReQezuAwAAAADcGH1/1zICCKG7&#10;i919AAAAAIBbo7dz22YAIXRnsbsPAAAAAPACsMuP0Kvp+a6f5wwhAAAAAAAA7gq7/Ai9mB5v30P3&#10;BwAAAACAu8MuP0Kvoue7fpYzdH0AAAAAALg77PIj9CJ6vP0Wuj0AAAAAALwCels3u/wIvYB++fa3&#10;0O0BAAAAAOBV0Fu7TYOAELqH2N0HAAAAAHhN/C6/ZRIQQvcQu/sAAAAAAK+L3t5tGgWE0LXF7j4A&#10;AAAAwGvDLj9C99SXr8+fQzcHAAAAAIBX5Zevzx+WYUAIXVPO7P8RujcAAAAAALwy7PIjdC/pZzdD&#10;9wYAAAAAgFeHXX6EbqLH259axAtdGwAAAAAAXp2fvn37i2keEEKX0t+//sd/hW4NAAAAAADQwS4/&#10;QhcXu/sAAAAAAGDxeLz91TQRCKFL6O+P5z9DdwYAAAAAABjz5fH83TISCKGz6/nO7j4AAAAAACRh&#10;lx+ha4rdfQAAAAAAmEW/4W0ZCoTQWcXuPgAAAAAAFOAM/8+2qUAInVHs7gMAAAAAQDF627dlLBBC&#10;Z9PzXT+rGbouAAAAAABAni+Pt19tc4EQOpeeP0K3BQAAAAAAKINdfoTOL71oM3RZAAAAAACAMtjl&#10;R+jkerz9FrorAAAAAABAOXrrN7v8CJ1Yv3z7W+iuAAAAAAAAdejt36bRQAgdK3b3AQAAAABgDX6X&#10;3zIbCKFjxe4+AAAAAACs5ZfH23fTcCCEDtGXx/P30D0BAAAAAACWwy4/QufSl6/Pn0P3BAAAAAAA&#10;WId+69syHgihfeXM/h+hWwIAAAAAAKyHXX6EziH9XGbolgAAAAAAAG1glx+hg/V4+1OLb6FLAgAA&#10;AAAAtOGnb9/+YpoQhNAu0s9khu4IAAAAAADQFnb5ETpKz3d29wEAAAAAYDPY5UfoGLG7DwAAAAAA&#10;m/PL4+03y5AghLYSu/sAAAAAALADj8fbX21TghDaQuzuAwAAAADAbui3wC1jghBqree7vkoTuh4A&#10;AAAAAMC2OMP/s21OEEJt9fwRuh0AAAAAAMA+6DfBbYOCEGolfYUmdDkAAAAAAIB9+PJ4+9UyKAih&#10;Rnq8/Ra6GwAAAAAAwL6wy4/Qhvrl299CVwMAAAAAANgXdvkR2kjs7gMAAAAAwJHot8HZ5UdoA7G7&#10;DwAAAAAAR6PfCDcNC0Jokb48nr+H7gUAAAAAAHAcfpffMC0IoWXSz16G7gUAAAAAAHAsvzzevlvG&#10;BSFUJ2f2/wjdCgAAAAAA4HjY5UeojfQizNCtAAAAAAAAzsEvX58/LAODECrU4+1PLZ6FLgUAAAAA&#10;AHAO2OVHaJ3+/vU//it0JwAAAAAAgHPBLj9CC8XuPgAAAAAAnBl2+RFaJv28ZehGAAAAAAAA54Rd&#10;foRq9Xxndx8AAAAAAE7PT9++/cU2NQghS+zuAwAAAADAZfjl8fabZWwQQrGe71okC10HAAAAAADg&#10;3Dweb3+1zQ1CaCh29wEAAAAA4HJ8+fr8wzI4CKFe7O4DAAAAAMAFcYb/Z9vkIIQ6PX+E7gIAAAAA&#10;AHAt9NvittFBCOmrL6GrAAAAAAAAXIsvj7dfLaOD0Mvr8fZb6CYAAAAAAADXhF1+tFzPd7Uf/z4I&#10;/fLD4+2719fnD/37y+P5u2Sfe3L98u1voYtAIT/99J//qnce6MkIfWXo71//47+kvk3oBYj6t/86&#10;kStf3o8AAAAAALAx3Xf5nXFrKsNAHSorj2u19XWs9I+Uz9cPGTUZOpm70ISK0PG9CfTpnPIeO2mR&#10;wpvXCygU7yHo+iF+rK/Px9tvahtnXASIy3xvhWycgn//9//3v//78/l/tdA//vGP/xaSPS1WfQwV&#10;DoMT49usU/gnAAAAtEATITeBP8eTAxs8mt2ZnOm1Wn3n25efkf7ecvf5h3Zllxj8ErR44Hd8r/oU&#10;wBm081cPfJ25NqG2sdWijW8PeirgJE9ZnKJ9Dp+kCU9LHPGOiS9f3/4/M38L9G//9m//R0j2tMzX&#10;/fM9HAonxdXT/3L6n+GfYODnNIotNeqf2tJ4oK+H6qktFsEAAF4LDQLjidFB2sA0pCaB9zD8z/cj&#10;zIR2dk/TZq4kN/EKRbgZao/h0fxjFvGc+Q9ZOYRzL0h1T95owh6yuymvZPi9CTLyHUtmJ5wCJ8TV&#10;EYZ/hu7JO7t91+psC7ZwbSaLUW68Cx8BfKB4M2onTuEj2Joz7FJr4AnZaYaMsHUt6dqGvzP6Z1ih&#10;P9RcXk0bBrXDjX6sg4z/uQ1/pI3L6KUMf2m9u/4RToET4uoIwz9DS8M/kp5MYkEMVjDZCCLegoH1&#10;EvrwEeyBJp9xBeypLXa9tLpoXUu6puEPRv+E353ebBJyJ21g+E9n9GPtbPwvZfh7bVRGr2L4/W6B&#10;keeU9n4iCspx9YPhn2GPsVbXCJcDKAbDDyVg+A/mmJ3qoA2CgkyxDLJ5PafrGf7njyu8KV3mxc4/&#10;cmXT1PCHx6Iu8XSFJgIh25tyScPv9XxvbURfxvDrkUAjzylt8TQZtMHVD4Z/htjwf/n6/EMbJlm5&#10;CbZisDdkvr8UvNNlwyfS4J5g+KEEDP8JkKmMK2EPbbGaPAk8ka5j+J/vV1ttV9lexYjuqkYTKN/m&#10;Lriw4iaefyjv4TY24bqGv1PLvv4Khn9uYTelKyyeviKubjD8M0wM/8IFLPUBn1ZmrFbM5okYKAXD&#10;DyVg+E9AN3kaV8LmcgGhtQnoTHh+EngJw+/KRqvz4VKXIpjSqp2326uB4fd99NLl6vrlhi+Iurrh&#10;79TmRUevYPjnFnbT4mVSZ8TVDYZ/hlaGf4jmGZpvDNP91PN964VauAcYfigBw38S9jYTChDh0s0o&#10;mQSe3fBrEL/DIBtPTl5aKw1/913l+t3MM6rlTvaQexj+VpP4exv+LvYu7w/s8p8PVy8Y/hm2MPw9&#10;qbmTdvrDIQBJMPxQAob/JPjHsaOK2E7tV479JDC5Uv2pUxv+x9v3O5j9ntqXat1WKwy/2sRdzH6v&#10;lhPVnrsYfmlt+dzd8Jcs7ObFLv/ZcPWC4Z9hS8MvkuN1gyfU4N5g+KEEDP+J0GpuXBlbSMEhXLIZ&#10;VkOydFrDv9Ebu48G0++0cMJ056ckWk9W72T4vVbEgzsb/i7url0A41Hls+HqBcM/w9aGX6TG61bz&#10;JqG+p6ds/CaTu94RT9zoupoz+jLtFtV/aF6qv+2RH917V5/PH6pHzb39GOaftNXfjvuZRNWP8ldT&#10;Dkca/j6/+nqKytR7AbWrhTE+lV74eFP6ax/VL6x71/+3un9flsN24hQ+gr3xFRtVRnu5ydYGDdnl&#10;vWixQo05nLIKdQwr/UW6qdnvUbAw7/tVtMDwd5MBI60bqeWE9XaG32nppO/Ohn/97n4n9a+QJJwA&#10;VycY/hniMWELwy+sPrb2WpoDeEOdm6e5cVLHLJkf+vmYnvAcSH8LH3v079k8BOl+l8bfHCqH0rmq&#10;lyuTeM7q5+mD+0zVjRYOhsc5JeeZPl8aQ3Xc4PrKazjE49vgOM1O1iKsddxUyTz5chocG5eDn1d2&#10;CyTpBWD3eUk9qm0EcztTN21/NUtpeWPtr2vfR6iX70uv6/vzoBz17/CRx/edkrLUZ4X58MZ+cM2R&#10;4nStY6biKaMt8IUbV0hTtX+c0gdA81pTnc7wu4YcD0x3pKaObqfKYOWDZTbw3kiNFrv8oGilf2kt&#10;Wxy9q+H3MbfZ+PR8D8nCCXB1guGfYS/DL6x+pjE8fFxMtcHtVTkuWPOxPnbqs67s6sdU5b2F8Q+7&#10;pvXl0GtQHpO5lKur8NEI9/fxe7mMechc/cRtzJtH47jFysyNJvXl8qq/h3Gg6p1jusfUWOrNbmXb&#10;WNsmwj3Uf13T3XftnKC7zjCdTw+2tF3GiwYx3RzWPneJlMeQNLSkdUXFamW4h9RM9s9k+H0QcumE&#10;JG+PAo1VDrdXZlCLUfusHgQurhYTqnsafql+gfSuht/Fy6aLhi3aHbTB1QeGf4Y9Db89DyyPRZ+G&#10;Jk6jQs7Ils7XrPmYjJH+3mJsmDM4OZYYSlvP92DQmhj+svoZ1/nRhn/d/MidFxYNxNo2urT/dfW3&#10;rj0oFoTkZpneY1enSxfBPpWOBxj+C+EayDa7/BXGp5QumBrXSug0ht+V8ZLdu6ujjmuWx51V2O5f&#10;0ez3Wmu+7mv4698qf1vD37yO2eU/C64+MPwz7Gn4xXQeWNZfgpFK7MA+330/diZE9+Pvyf1/tm8P&#10;TFoKaz7mzXEiXT8PCXnQ2CPJzObysaS882Z/XBYledA5E9Ndafi7sircfHF584kFurLS1x3GUh7G&#10;53b3NqfcQkpcbrp26jrKp29PKht/3+ky78dTnTP5XOm787t6mK8PXdNnthDzml7uPro2aVzbvhd9&#10;HpLNMr1m946IZBmFMuiOy7XF9LxN7V7nxvJpT9KYHhdLeQlJQ2u6xjCulCYqCNy1dA3TuFZCpzH8&#10;G5TFFQiDTSIY31SujYbbT6Jy6QKbcf6LaM0C2K3LrqD9DLmj4e92Rew8rlFqwgL74uoCwz+DN8ej&#10;tru54Z+Yk7kYnR7HnFF1+dfn4dAJYW5gGNFuZzscZtKdOz7P2lzQ3xRLwmkm6XxIFU85uLJS3lPp&#10;5MpC+Hm4YZAmcseEU0Zo3IiO8+OIVa8+n+5z38bc3FTlrfzP5bFH5nOUXiJPNUzLLvq3u49c/iZ5&#10;+jyvu8/R373hTraLdJso/9rd9Jqd1F/m2nf63PnxK67vrl+My1J/83WeKE+/cGW2xbqvHVreMnwE&#10;R+Ebd0mgqVHlpLUENVDzWhnNdaxSugBgX2NWrgOGZF6K0K5c8EkNgjdVQdtPBfSX0ooYcffFkqpB&#10;9Y6Gf6P61UQnXAIOxNUFhn+GeIzY2vDLAA2vJykP4WOThCmaNbdDunndxNxlDeT8fGx+wSGmMyfT&#10;uUrOGA6xYpbiTen5Pd2caZzOSBWGf1qn9eVisY/h75U350PSHuEzbdVT6fhq1UVJP7Tmd2oLNX5E&#10;dWSOgzObh1aeR3Kfl9S/72Nxm/IqXwTD8J+U5OrYUm2zu59vyIaON/zb/ErBHMqv7l2BUsHHdzxX&#10;J3vlJb1CeFZpQGikGSPbtSUda+VjS30+Rub+303Uwk8E+UHliPyUT6ZizIFwsQZ1VyQrjbaam2gP&#10;uZvh97HDyFsrtRoTYDmuHjD8M8SmocRorMGa4+QeI1bsjo938bHK7PdYfT537fx8rNwgxvh0J/OW&#10;+a82WGWh+lpSFsIu26BCwx+P6y7N5IvsatnV8Fd6CZeXtE9w+aytE5VbnE6uHLu2Gd2Lrrug7M32&#10;OFPWuftf0i8m13cqvRcM/0npGum4YpZqi4FJDSwZEDI62vDnBq3W6F51PStATeXKUoGhMpjOoTy4&#10;dI1VwRm5fKiOa+SvZaW1RDMmvSW5gNxaagtqEyqruYHOtx+/ONTSTM9p2feqm+ZxQR9Q++sm5PUx&#10;qUSqt3CpWW5n+JfEjxrt2NfBxtUDhn+GvQ2/GF6vU+ZFXdE8Q/+eG2NyTMfF9GZJbj62ds5Vu/gg&#10;pnOu+a8lzJGMgwnDl4uba+smRuUxusaMCS3BGkuXtHnfNgyT2qVX/5UutcE4ndyC/KRsVrYFa56b&#10;uw937/b8cuG459pO9ZM/PRj+E6PgHlfOEi3pVHNMO1GZ1gbdntwAk5QLOi2DbAofEFZMkjUYrB0k&#10;Q5B1gWaBAVoYiBbVSUoL81BLN5nYxiQOpYFSgTpctppukGkTD+ZUOngMOdrw94Ry2qQ+U5PdmDsZ&#10;/m5ytX3/KC1b2AZXBxj+GY4x/FHfS4yLlglo0afc9UZGLTU2pMb+VsZW9z1OO70wbRmytfMpofvQ&#10;/cRpq4zCISOmeR5oxRhnsZfhX5pva36gsgwfVxPnLVW/XbssO7YGV74jE5+7l/jYTusWHVS/o/QK&#10;58sY/hPTxEBtYHKtTlSqNY18yJKy2WLhY4jP01KTbcqlsyDAehMbB4QaLQzqTdprr50Mf1OjaqrN&#10;d/R6Vtdtkeq/9nIWwy9U1ubEbKWKV9FvZPgnE8nNxFuAj8TVAYZ/hkMMfxTrU9fUeDk8rtX46dIp&#10;MjapsX/L+V5qjIrrSWXYdPwdph3SDx+PmNTJ5/HN5zZ7GP5VBt0wvaXjqcVkvpEoU5fnaCGszVd6&#10;p+mm26N17/pb+HgR0zTLnszE8J8cTYTiCqrRmk6VYs0k8CjDvyZYlaD70jWsa69V6YqkAo4Cn5VG&#10;sVYMRrV1ktUGg2KMFbRbSu2hxeBisbqeZ1VnwM5k+IU5MVutsjK5i+Hv+nOrxct5bdVXYB5X/hj+&#10;GQ4x/IPrdbJjkBsPxgsDK54mG2KNkVY/Ncf+xmN4PBdOzW3jsbHFju6QuKz17/DRiDgfH2owvsXs&#10;Yfh1P+Gjaqx2tKaNuryMDW8ib5M6WHEPMXH5ZNrjxPCv7Z9xLFJewkdZMPwnx5u4qILK9XxvtbLZ&#10;4wN7HPAqdJThbx30h+ie1pRJiVyASC5YhDpxQaXB5HzFYFRbJ1k1DMwpdA3z2i3k0m7d92K6Ojeu&#10;3UR13+U/m+EXzeu3sE3exfCvWdhdJnb5j8KVP4Z/hr0Nvzn3czE/fPyBn39Ex3mDpUXPFornFe5v&#10;4dIfWGN/6znXxKwk4rH7+3guZuR3DaqDUfo1hr9wDKllJ8O/eFfaMvxrFniVl1F6hW3Bl9Owba/Q&#10;dM6TXIybzNPWLm6b5Vkw38TwXwA15riSSrSFybUaWo2OMvxrO1iKbrBtYLQLZE0wfOBp9GTB2gnM&#10;lQy/z+tWizQu7yXBtwUaZMw8NFDNV2DOaPjXxqpY6mch6Sx3MPxdX94nrn2q/QI1lOHKH8M/w96G&#10;3xuLwfW6a05jsnXclrJ2Mq2xX/E3fNyE+D5T5R/HrdZzv1Jzbc3bW5dJzx6Gv2Y+EGONxeGjRbj7&#10;KzP8w2O2VioPhuEPHy3GWuQrGTsx/BfAqtx5bTN5WjuxP8Lwl07Ua/F52Mo0phSCSrj2JJCs0drB&#10;qKZOZpUInq2wBqAWUlvbot/laGq2h6qogzMa/qbt0avwsbkbGP7JBHInpR6LhG1xZY/hn2Fvw2/1&#10;QWuMtibxW8raSLJibau5Xs/kGoaptfIRPmrGZO5QYfhbl0nPLoZ/xfywtMxKcefPGn7zCZktlW4H&#10;o7xqjhg+WgyG/+aokcQVlZMVlNcy6bQLdITh36Is/PWNgL6PtKvbdvetRRCqqZNZbWz4t6m79T/9&#10;s4TQFjdZeCoZRMQZDb9oXS4h2SxXN/xbtqd51X2VBNrgyh7DP8Pehn8657P7Rpyvbm6wnQ4z/LGB&#10;Sxms4TEuv+HPzZjMg9NGbzLH2OpJ0z0M/5pxubTMSnHnzxt+cz46bc/NlG4Hs3mtBcN/c+rMdps3&#10;Uca0mNQfYfi3KIvpIHttrXlcq6emTma1oeH3+XTB2bzuCm2xsFRKXXwoV2m7eBXDXzSoXtzwb9WW&#10;StUiFkEdrtwx/DPsafjNPpgYE6fH7r9oZo79DeO4iE2Ou29zk6IzYJ/HlcTsGiZzv7TRGxv+lSY3&#10;B4a/zPBvteCSY5LXBu+qwfC/AOokcWXZav/yI6uBLdHehj81KKyhu3YUDK8s165aDIqldVKkDQ2/&#10;OZlareO/f6y2budtjcpiyWkNf+N+GpLNcnnD37IuF4ld/r1x5Y7hn2FXw2/0QY1b4eMRipfjY89h&#10;+FVe4eMmxON2qvzjcbC1ydOYOExf86fw0QjNYYbHKV/ho+Zg+O35Yst7WMokrxh+KMGqLEutTPWQ&#10;SZBbqL0NvzpbOKUZk+B6cbXamb6K4Z8G4PU6cne/p9Wi3FClk5QzGv7m5VE4Sbmy4Z9MzA4Su/z7&#10;4socwz/DXobfnOdlFuWtcXfvnUxz7G88hk/G7cTcLj6u+cJDPNYVGn79O3zUHAy/Xbaav0THNfcD&#10;c0zyiuGHUtRR4gobaYOgosFj0vkXam/Dr0ATTmmCv+5cHVxK7XamS+ukSBsOjkrbvOYKHfGomEX7&#10;tlm2W3RGw+/KounCTvHix5UNf8t6XKHSsoY2uDLH8M+wh+HvJvLTudbcAtg07rd/yjOHPfa3e9LA&#10;mnel5nb6++i4hvVkLiK7fIWPR7i/Y/gDcZ2szZ87v8jwT45r2CZLMfKA4YcyzNXfoTZ4ZKXljvbe&#10;hr+1EZsErour5c70hQx/U1N8JnMyHVzWq6QPnc3wt1yk/JAr25B8lqsafpW7lYej1GqsgHlceWP4&#10;Z9ja8PtJvDE2lVxnGve3eY9TiuTY32gcn85B0xsVVl5SiwM1+HRjEy+d0fA3MLaT8fOCht8yxq2f&#10;+JhjktcjDb/hX86yWQUGXTBLTGQ3CCjZ6y3Q1Q2/yti6zjXV9nvnpXVSpA0HR/N6K9Ry0WQtmyxI&#10;FQz0ZzL8vh1u0E9LJ42XNfyNvrbVTBvGABjjyhvDP8OWhr9bbDPmWc4YlcxhugXO8bkuXq1eiC6d&#10;r+XG/tK4maIzN1HZzCy+TmPZegOc3Pg6geHfwshNyvyChl/oWqNjndb6kJp58ySvBxp+s5+unG/B&#10;xkwbUKe1gdUiGeQWal/D3/7xHSt4XFWtjWpZnRRqo8HRmhit1okCZtM6CJp7nFScxfD7+48nWo1U&#10;OoG6ouHv+kWDhd1gUFrFybWTVijDlTWGf4YtDH+IV24+Z/U997eKWCgjMUljxhjn6I22Fg7m5m35&#10;cWf50wZKdzq2zKdn5mfFnCL7ZG3CvOp60XGbGX7rfkvG7Ry+/Q3TvKjhtxZD1lw/9FlXt65vFJTx&#10;JK8HGn4R1+uZNqzAwOzcGzxWHBp2U4O7q+FfGVQszOtcUu0f+Suqk1JtNDhagXKtzmZKJgP1SpU8&#10;AncGw6/zuoHYSHOlauLrFQ1/q4XdfvIQm6Pl2ve7yK+KK2sM/wwtDb8fh5JGX/JGu2oDJzX+LpnQ&#10;+1ga5y2zeDA39it+1sZ1lZE/L0qr9H5Mk165AKL76uo9M6aewPCLaR7XbXhN0ruo4RfW/ER/q527&#10;+XYe1atPx/09HDJhkteDDf+0T7X3AtAYNZphpa1dzbPIrmou1J6GXw07HN4EdQrrOtdU+4l0SZ0U&#10;a6PBsZvIGNdboZD0abAmSWu0t+H3aWlQLZSOb33PsWomzVcz/F2/zUxoK9RPHFrGAiYj2+PKGcM/&#10;w8Twu5ijdp6Va7vBuP7czaeeP+ZilT5fOk9KjW+laSrPLqYaCxHP99z5/rzR8U7WZlGB4U7n4bPM&#10;w6GzaHyI01C6RTuzriytupr87TyGf/KEhy8vI36qDN1nP6c+F5Pyv7DhD23K3Lws9U6+bxlpzM2P&#10;Jnk92PBbi/tqB6n+3fcDxuED8Q24rzDXCGuCYCmq5GGjaKGlA1nM6P4TkhEIhzfB6mRXVat6GFJS&#10;J8XaaHBMTYiWa/+3vs7R0nxLJWa39TXPpboV8KsZfmsCsERxvFUfto6rF7v8W+PKGcM/Q2z4t9Hz&#10;x9q5XHajxvVJ39/dOKiYJmku4A2Z76/2wp8+D8mbWGO/ny8lTJb7+/ePPOhc9/8q3+zi7cJ5bnJs&#10;isvCpa371N+6PBhl4fLty2r8t1MY/q4O7PrzeVGZK/9RGacM6yQtV07ho2pKy6wUfy/j9GbLVnU8&#10;OmcgXx6+bN5+VbuN+oXqPNUmZxewJnk92PCLzP0oBvzoyiLui4zDh+IrxlVEyYS8Ft/QPyq6ndRQ&#10;wyVW0QU3+xq91FjD4U3IBYxLaaOBp6ROirVRHjVomddbrBcw/DMr2KL1Nc+k2vh6JcOfnSRWKm4n&#10;WeNRpfP1sbvhyhnDP8N2hl87zs/fW82NRLv5W9luuDX2exOtOVPK9FdI5aO0wuWqkYGx0i3X872P&#10;b5OyPYnhF4vqPZX/eFy4uOEXwcTbZrdaZYtzk7yewPAvmwczDh9KZ0CfTd+03rPVBH5Pw782qMQU&#10;XfMKWhG4czQtn40GRytQrtUW/W8NavdWPpeqZMJ3X8NfH1+vZPj9Dpdx3XpNy6mLB9ssJkBbXBlj&#10;+Gdobfi98XBmoKXRH+LHuth0VqjGZFtj//BcFwemLxQsUme0W4yx3uQsGBvjcjiz4Re17VT3F04d&#10;MYndNzD8Pcvbo1T3fo1JXk9g+IWvk4r+4PtBg34IK9jCvC1b/SnTrobfdcxweDMmQfBq2nDQKauT&#10;Qm2Uz26RzLjeCm01YVtKTRAvUcngdlfDv8RoXsXw+/7aqq0k+uu6idVQ7C5siStjDP8M3RMrGv8r&#10;5PqXi58y9v07R/xjw3tOnIPRLTT+Ps+/1RgaYY398WJBZ1JK44Evvx+lCw41eKPj86FrWNf2Y94f&#10;Wgy1xnaVp8a7Xiqv8NEI/9WAwXFbPImboquPfFkrT7m5i28Hg/yvmeeUllkpGpeH6S0p224uWD4+&#10;+essWHzqFtVDPAjtOny0mJD3YZqLN35dXWSfftF9n22OCw1RZ7QqvoVaNRxrgJmq/STRD97mtS6i&#10;DRaIesrqpFArB4QUTfMYVLIDvheb3N+rGn43EIbbq+Iqhr+b+NrXrVWqjSjeW8cv0Zn62d1w5Yvh&#10;fwHUT4MB+eFjtuZ6Ls55A+U+W2oarHEnZ9b7fPi8dHn4+I65YsbSfNTijZPMqGKh+++e194L3eNH&#10;ebt6vuM9rmXYL4btcVhm4dDbErcT9YdcH4Yb0HKCZqlVx7EGGEutG2wXFOxrnV4uiIXb2ITSOinS&#10;hnl1aTfdAdcgEZI+HD9xMfO4XCV96G6GX/ezdFJ0GcPfqs5cfwpJmrTrb+zyb4UrXww/LMYa+zEL&#10;AAAnxk3Oso93rNXehr/1jnZTU7uzZAbDbWzCVQx/e3N6HiOicrPzuFAzZq7nVobf3fNSsy+uYPhb&#10;LgxpETQka9JyTGGXfxtc2WL4YTEYfgCAC6EALfMSB+6W2tvw69GUcEozZAisa51ZboLf9BcLLK5i&#10;+FsakA9t+FWJUnz5N26bMvIh+Sz3Mfwu/q2sy0sY/ob1NRfTW8aFPeLYK+LKFsMPi8HwAwBciD0e&#10;V999h38D47jFY9Nba4+dsasY/i3qr9QYb4n/3pWRtzWa273tuYfhr3v7boqzG34taFjXWqJSA77n&#10;AgPU48oVww+LwfADAFyELmBvu7sv7W74N3rc+lIGZ+UjyqVcxfBv1dZbmMWl+Hva4MmT0v56dcMv&#10;49pqgnp6w1/xZuI5lS8ItfpNfqcNY8Or4soVww+LscZ+DD8AwAnZ62V0+xv+bXa3u68/2Nc7m7b4&#10;WoPFVQy/aGl6PuQMd0h+d7bov6W7t+LKhl95V9sNt7KaMxv+Lm61Wux6vpdO6pvGBifMRFtcmWL4&#10;YTEYfgCAC+CD9U7fSz/C8MvchdOa0nTXqlTarXcDabHB22l3XzSd1G9s+LUbb153rR7LfsptDepT&#10;7Uzcp0p3b8VlDb+rr9b948yGv+nCUGUfbbvIdp5fxrgDrkwx/LAYa+zH8AMAnIzNzI+hgwz/Zm9R&#10;bzuJndPzfVh++n/twtrHdqoxbWu5kuHv8rrNV1jUn8JlNkeTqq3uo6avXtXwb/H0z1kNf/s279LS&#10;QnGNzHSWCUPRDleeGH5YDIYfAOAC7DlZP8bwbzOx79mn/NIvFEu/rO35rnIKh21ObZ1ktcP3dF35&#10;bLZY06qd51B5b9X2tJAULlPEhXf4m38N46yGf4uvfRyqA56muSuuPDH8sBiNRYovQ+059wAAgBn2&#10;3N2XjjL8Mnfh1E3Q5NO+bgvNvz28K4+xgdWgGz7ehfo6yWgHw79129/y3QnqRzKr1nVbqLbtXNbw&#10;O7VeDDyj4Q/xYZMnQY7Tdk9uvRquPDH8AAAAd2XvifqBhr/4BVNL2eJn0VQ/utdwiVk+jeC+u/vi&#10;aoZfaCfbvH4jbbHo0v2s2pbmrb7tXNnwtzaOZzT8aodW+lfXXi8kvTuuLDH8AAAAd8SbQ2MStaWO&#10;M/xOO5jI8J3qBo+KP9/XTGZlCsP/7sYVDf8efUCLCi12kb3Rd+ViXaOllrS7loZfZaWnL3Kyzluj&#10;lrv8ZzP8vl9u+DTIsWKXvwWuLDH8AAAAd6SNMa3ToYbfqdX15+iMZG35Pt9lnGRoandYz8AVDb/Y&#10;w0RLrl6rjb8v087of1f7sNJtqdonSnpaGv6S67ePXe2M49kM/xYLJGdS669kvCKuHDH8AAAAd2PL&#10;t3vndLThl+kKSeyGJtx6pNabeRmjx9ufykdnNJ1xcWZOk9YlRutMLK0TUzsa/qb5LpW7v65NvP0q&#10;Q6/+KKl/+Pbivx4iU7tzH134ZMjehn+LOmtlHE9n+BvWzTnFLv9aXDli+AEAAO7GUd/pPNrwS+wI&#10;bcNVDb/Y4v0Ll9OKMt/b8ItuQcROY5naGMczGf677+73Iqavw5Uhhh8AAOBOdMbsmDc2n8HwsyO0&#10;DVc2/MJd86bfcy7RupdaHmH4u6/N2GksVQvjeCrDf/vd/U5HPLl1J1wZYvgBAADuxJFvbD6H4Ze2&#10;/Zm+V+Tqhn8LA3kVrTW6Rxh+4b8aY6SxXOsXA89i+F+tPbcaW14RV34YfgAAgLvgTdmBO5nnMfw8&#10;Btqaqxt+4V+QZ+Xnxmrx02YHGv7TvbH/LIZfi5pWmrfVQTHjDrjyw/ADAADcBU1mR5OknXUmwy/J&#10;MIQkYSV3MPziVb737PV4+x5uexVHGX7RfgFz3S7/GQz/US9lPVprvpbyyriyw/ADAADchfaPwNbp&#10;bIbfa+GbyWHMXQy/eImX+DUy++JIw7/FIuaaXf4zGP4jv7Z1rPiq1hJc2WH4AQAA7sAZdi5Pafi/&#10;Pt/5/ud67mT4xZ0fiZZBrzXWOY40/L7dnWiX/2jD3/XD19vd78Uufz2u3DD8AAAAd6DlpHypzmn4&#10;pXVvKYf7GX6hXXAzfxdWa7MvjjT8Yosd7aXvNjja8L/u7n4n3X8oCijElRuGHwAA4Oqc5WVk5zX8&#10;0vOd7/Qv546GXxz93ot2er7LxLY2++Jow79VPAjJV3Gk4ffl0PhpBxloxcWtpL5uXXe5+NnVWly5&#10;YfgBAACuTvtJ1TKd2/B3YodoGU3r5ESGX6jdOnNy6Psv1mnbxayjDb9wbab50xhLYsGRhr/57v7j&#10;7c+l9VHKFrG8xS9PvBKuzDD8AAAAV0ZmZTgZOlJXMPySDEy4FBRyZ8Pf44zz5b7X7x/h3/jrKmcw&#10;/NvEhPrd4iMNf+tFqb0WP9v3K3b5a3BlhuG/IUtjKQAAXJAtdr6W6iqG3+vx9mer/L4Cr2D4xXXe&#10;4P98l2HbY9J3BsMvtliQqTW9Rxl+/3i8kcZyPd/3MgxbxPM1v7TwarjywvDfAPUjPz65OV+3+Ne/&#10;vNP9142pe40HAACwM2f7PeZLGf5ebvDkhX7zNK2TExv+nvMafz+527XNnsXwd/HOTne56ozvYYa/&#10;YR1Ie+3u96jPW/lYrMfbnyFpmMGVF4b/4ug9TSVP+Gz51S4AADgITdqsoH+ULmn4e2H8s7ya4e85&#10;j/Hf3+j3nMXwi9bGV6oxv0cY/k1293duRxob7LwsF+amDFdWGP4L083zyjZ2mMMAANyMzoCdZ3df&#10;urTh7+VMVcjG7vhfW3DXP+NLqV7V8PccZ/yPM/o9ZzL82/wiSbkBPsTwt17kOKj/ues2/YUB7XiG&#10;pCGDKysM/0XJLfap/Q9jQ8v+oPFOCw1HSXE+ZAUA4LXxQXEQ/M+gWxj+Xm5SvMf3RHWvGtQ1WHfX&#10;3u+7tTW8uuHvUV2p733W1xbSQt7zhyY9Z2gLZzL8orVxlFSnIfksexv+LXbGj5pMb/ETmK3GnDvj&#10;ygnDf0HC3CAaZ+yfX9WCZcu+sEWMrVFpPAaAKYoHwVd86AxzSXD4iZAzQVXypsAOlkfJGwMrr5Vq&#10;vqO1Vi5PGoBa7LKq02lg/jSN43o860AXJh+jALJUd5mkq0w0+VrfXp/vSkN1f8ay0X2q7bdQSHIV&#10;LfMzVEg+y+Px+D+d/u8W+sc//vHfQrJJlC+rDy3V0TtnVp7WqLTeXhkXYzD8F0TjwXic2O9rLG7O&#10;g+EHuCiaR076FU/NnANNYCeVg04q/4i1Flx+eNP+ePtVg7DfjQ3GQZ1N6iel/nFwLWQYBn+s/b9b&#10;C+1Q3akd+Hp37ULto5u0PX/4NvN4+y759uCOUxvxbcb1/5AEAEBT3NiC4b8g3TxjMD/Y8euG7loY&#10;foCLguE/Od4UxBWEXkoMcgAA0BI3tmD4L0hsurWQHD7anKXf4Y83NPon12qFOQFYDob/5LDL/+pi&#10;dx8AANrixhcM/8XwT4tFc4QrzA/iRQqZ9/ARAOwEhv8CsMv/ynr+CM0AAACgCW58wfBfDE3Ox/OD&#10;t/8dPjo1GH6A48HwXwBrVRe9htRBQzMAAABoghtfMPwXY2r4n+/ho1OD4Qc4Hgz/RXABc/yiFnR/&#10;uToP1Q8AANAMN8Zg+C8Ghh8AloLhvwhmRaF7i44IAAAb4MYYDP8GbPnrKhj+Y1Cdag7e/7qS8u9/&#10;NtvVx9G/prPX9fsy8Pd8wHsjjr5+z9H1vQYM/4Xofr4tqix0T7G7DwAAG+HGGQz/SjT5lwnUu3a6&#10;+Vn087oyum4sl0msNQoylbF0nVH67nrWcbFCkofRyvDL6MX3litXmZnw88ffff34fDx/lBpGnd+V&#10;ee5nkz9/dcBK9+O6vRIGa/iTvZJ1XN/edL1pe3u+5/JRi9L4KLfE/Yd7+157vfjXHqzzda86Lnv9&#10;hvdroTz4NuSuYeajq9Pf9LnMdDitCp3Xl0OvmjYd8jVq0/r/OE1J54zy79X9lPicQtKwF13wiSsL&#10;3VKJQQEAAGAtbpzB8C/EGwE/ec4bwanKzKZP3zx/iY5/CsAbo0GelhoIZ25+HqYjWeWp+ZPMYHzs&#10;h2bmV7PnZxTfW3zvuofw0Qh33Ohru8N0FrU3GfGMcUyxuG27/Jdeb5L2oD5WXL964SHF0jyozdQa&#10;f/+kSJSOVY6+TXpzPz621/DezZ38lQpJw564RjgKHuh+UtAI1Q0AANAcN9Zg+Bfgd9dqzUgsZyZC&#10;cibecFjnLdLrGP5g1Gbfd5Uzhi3qV8asN37xvdca/jmjl9fzvcaAqlxW3bu715LrTa4RDL/+G5dX&#10;rVLlW0rXxlb276/lv641Z/iL2/TgHAz/TbAaB7qX1gYsAACAHG6swfBXECbe34dj9VjOJDizInPm&#10;d4dnjIuOG07Sh/hrGecs02sY/lJjJPnEDJQv6/gPDet31hR2Zju+99T8Ls678tIZt9x1Sozp8z23&#10;wNGj8rOfavDt2j+2Lv/Rf/UgV9Zzpn+Sb2f0u4WWwd8+1H1Vwf33h7umdt1/2Pn81JL2Nd+/nSr7&#10;d8niR87wp+skksuLTyyA4b8Rcw0NXVcKEqGaAQAANsGNNxj+Cty8yzQ4nQF4+7WfpMfI4HmzYpwb&#10;T9SHyKTFmpqDzszNKSR5GPGcdYkhE11ZDu+/M/zeGLl6iD+T/N9VdzJzTjKWIbkROcPZm+9w6Afh&#10;uun69cZ2bG51fDh9hM/j4LiQ32iu7823vwflp29z/ikAb8YT5tCl7S+SwV9vet7s1wKs81Tm4WOT&#10;uEy68pv87V33mbu+L/uEH1J5hMOKMO9f6bh76cs7HDpirv7nTH/K8EvJeyto03EMkLq8TtL62To2&#10;VkgW9sZqIOgeqg1SAAAAtbjxBsNfiG0G5w3JkG7eFpsajfnlX+HzjzyPzn+tt/RbhkVmxBuf0d/T&#10;Jt1Cx6XqptTs+DQSBm0o3UM4ZYQ7N/t0gkxeyf3YbTW/6+7NZXz/rkzDx7OorEfnOuXmslZZD1VT&#10;7mJa/0HhqwJzpPq30i3t38n6d38Lh5ikDL87L2oPdW3awudxlKZTYRnBgZgNC11brk5LgwsAAMBS&#10;3JiD4S9garLLzVeMxndrF9baobPA8E8Nf2w2a82iWFMnMa5OEru9nRYZ/grjKaw2qzoIH0+Yms7n&#10;e+1cVPlXv1Be1Tdy53szPbrep5ZueplmtqB/+AWjOD+urFL1NIdd/+nv9FuGv0WbtsDwXxSrkaBr&#10;a+kgCAAAUIMbczD8BUzNYN2L0GJkhGQo4jRLJvQY/qnhH+v5o9aommlW7G5bWAsIvaoNv/t7OKQK&#10;M72EuYt3uGXcw0eboHY7vN6HVpZ7bJSluQUEtZn4nLUmWOUXp5nq37aXG5RP5WJPDgz/RbEHDXRd&#10;1a+oAgAALMGNOxj+GSwz2GJhfmrcpfk3e2P404bf74IumENNjLHL69q5WG5+Xm34Fxqybud6nFbq&#10;qYWJUXZ5Dx9twsjQDq7ZYg48NdvpPmIa4JWLDsIq+1T/zm7eujbR0hdg+C+MtZqFrqkWkwgAAIAS&#10;3LiD4Z9Bk/ThOL3UVFpMDd68ecfwZwx/wkjn8MY8Mp9L0rGwF3UqDb/7W/h4ERPzm0hvWq7rnmKZ&#10;Iy5zr0bG0zTbibRjD6Xyati/J++VCB+NyBr+xmYcw39humAVVR66oNjdBwCA/XBjD4Z/htiotjKD&#10;wpq/zT3WPzWRGH5JCzHhkCri9GT4wkdNiO87XKPY8K813bHpTN2f6SW04z7THpcSG/6l9ZdC9zlM&#10;313P3l2PjkvVzRKsMrW+XpA0/CsXeyww/Bcn7tDoemJ3HwAA9sSNPRj+DNPJcfuFeZmq4TXmXhSH&#10;4U/s8C80LfF311vPxeIdZCllKmXw4mPDR4uZXN/VQ/hoQlwWg3N+02ctd/xjw791ucvYh48+sJ4E&#10;aL3AEb/LwbrPpOHfwIhj+C+OuTKHLqSyl/UAAAC0wo0/GP4MsbluvQspnJkab9jMfH8Ywz81/JaZ&#10;K8Uwhs12eEUiv0WGf8199UyunzH8IjaoprQAoHJbYRRjw799uU/7SWx+W5R3jPrz8Boqu/DRB5bh&#10;3yLWCAz/DXCNOfszIOi8WjrwAQAALMWNPxj+DNOJ+PxL9WopMQRDMPzWDv/yeonnzi13sYW1i5wy&#10;t6r70XENTN+kvGYMv0ju9CekfKo+azau1G6HabTe9Joa22k/2WNBLy5L6xrmDv/Mwt9SMPw3gF3+&#10;q4rdfQAA2B83BmH4M0yMzwaT8MkO84zpwPAbhn9FvcSGv/V8bI3hb9Helhj+HrV/tcfR+bN6/igp&#10;Q7Xb4XnbG353jejrOEbZNP/OfGzm3TUnTxFYhl9lHz5uCob/JsSBC11B7XcMAAAA5nBjEIY/wx6G&#10;YDpvy88JMPxTwy/DFD6uRqZ6mFbrHX7LYOkewscj1L6Gxy0toyFGG170c3tKR/kpXgCYMZFqt8Pj&#10;W5f7tJ9M34cQH3OmHf5UG1kLhv8mWCuJ6NxqHeQAAABKcGMQhj/DHoYgNnkyoOEjk6mRwfCvMUfK&#10;xyi9xuZnWl/p/J7Z8Mco3fwTAPmf9YsNf+tyn5ho476nT0a370vqz9E1Jgt6luFv/cRDD4b/RsQB&#10;A51YG+wWAAAAlODGIQx/BuurkvFjwWuRERmmP7dbjeGfGv415ihOr/Wj1JMFBac7GP4Yl25kbPPX&#10;mhj+xk+7xvmxFuvM/t3YaMcLIladYvhhEWZlonOKTgYAAAfhxiEM/wwyLcNxe86Q17DEvGL42xr+&#10;2PS59Ju+qV3pDdMP17id4Rc1xtUw/E3bcWl7mxjyhgs+pebaLLfGC4s9GP6bYQUYdDK9wO6+Ar0G&#10;G/8dpsfbdwVWtU0fYN39KwC3GNAAAKAeNxZh+GfQ2DUauxsZE03oY7Oh8TF8nATD39bwi7geWhkg&#10;K6+S/h4OGaF50fC4qxl+ERv55L1ODH87s+3nnFHaMrrh4xFTs93uRdpxfbqyMPv3nobfeqoBw39h&#10;pgMCOp1u3MF8QPGTpGlAT0rHLygTDSaWWgXsPdBAZN0DQRgAtsTFXgz/DBpLRmNVN16tXrCXmYvT&#10;LTE80/kdhn+94Z+avvDRYrp2Y8+BdA/hsBGxQTzC8Gv+tsZsTnbME/eQKpuUMS/FKndXBsmFNMsA&#10;6x7Cx4ux2mmqLPY0/CK+VsunGuAA4uCKzqMWweSMLDL6sdz5IbkiUu28xUC5F8qrdQ9zAzMAwBpc&#10;nMHwF+DGtOkvIK1YkO0eq43GSRfvSyb5GP72hl9M5hKVc5EhYS40Mu9DndHwK8+6nszxmjYVl2Py&#10;XlPzxET+SrHKXYY6fGzizpm8fyCV7xJ8/Vf0790Nf8O2DifAakDoHFoTSM6KgtPksbiF0oBTGuwm&#10;gSsIww8AkMfFGQx/Ad0EPo7Rz/c5I2HhDbs1bhUuIGD4tzH8VrpL6rdrK/mfyE7NAV0ZHWL4uzY1&#10;MajVT7FM22Z6x35yvYE0l6ytU1/ulnEv2GALdTbJz5Kd7/DE5uRr1bm0DjD80aJIu68xwEGoY48r&#10;FR0tBYJQPbdiGkBWqtDspto4hh8AII+LMxj+Qiwz0+n5o2SynDIkXhU7bBj+bQy/UF3GadeYT183&#10;kznJ1EiezfCLab7LzHKPyii+19x8d1ouRjkVLrjY5S7lfxpwSKp/6x7q+vf0PvT3cJjJ3obfesfB&#10;XF2rfFLtFk6A1YjQsVqyYnx2rOAxlQuCLiArqNiB2VDBJCiVFoYfACCPizMY/gqSsVrSZN9NisOh&#10;Hm8C3N/8eclxr+7nyKbGBMPfyvALP0eJ0vdy9WtdR3Xs8+TNXnxe9xRIfO8p4+SOO8zwW+XaH697&#10;S5Vx2ui6f0f9YUh8fCjDSR9xf/9Dc8z4+h/lnnyawpV9opxTJMtASvRvLSgof8pn4rzfdFw4xWRv&#10;wx/qzIhHz3cfq9x9qrx97BrdW9ufToTG2JWKDpGriy078VEkB0gvF0AUrI37tgbCiTIDhkid32Kg&#10;3AsfYI170L2FQwAAmuPiDIa/krIFbsnY6YslI1U5J9CYOE4Hw9/S8AvVS3yND7n70JxnfvPi03DG&#10;x/V/j3HHHWb4RXIu8iF/T/6XlvTfXBtP3WPP5NzeZGbS9PJlOde36s1+z7R/pdSuf+9t+EX5fQ51&#10;jVjzslgNCR2jK5nQUrqXD9n3Wxp0JwsGLqCrrJT2XNDrgv/g3KArlXVykM0MzAAAa3FxBsO/AD/u&#10;JcaeIrlzNTcLyVWB4d/e8Au/sLOwjjWnGeYpTic1L3LHHWr4xTIjOJSb9xW07YlhdtfV3zXnc59l&#10;34GQU1z2S1jdv929qf2E5GY5wvCL5Nwzo6ULKbADvvOsarioiVwd7NGB9ya7oPQo+15iaKP+d/kV&#10;aMOfJyiIx0q2ba2sGsf3CknOoryFgV+PrLlB6PnDB0k3OMXp6Nj4Or3CIal7SOwmdC9SSaqiPalc&#10;rfuQlFY4DABeCBdnMPwr0PjnJsD2o7ym0k+8lYLh38fw95Qbfxnd5++9cR0Sn39mwy/8fEHznKL7&#10;7tU9Dl7atnX86Pyo3HzfijeDMtKxa/tWjMpuj/59lOEXquuSe1T55ubncBJ8xzUqEO2nFoH7jPjB&#10;0LhfKTWoLUHBz7rGUs3lTYNPFwTzj23pGAVrnaM0rWOkfkISD+ir5NJSmilUZqUTUgXz/j4A4DVw&#10;fR/D3wDF2m4sfP7wJkVGycnH3oLF7Fo+Fn2Dwp9PjcpolO8VhmaUzsq0StGcQHXczaefP/xY/nj7&#10;rr9p7M/lofTeg/mSyfTSseGjxSiNYZrWgkQOndPf86ht6//DxoHPa2UdTOZWiXwp3T37lkVpHmrL&#10;YMiofTSo91pG9ax5bbg3p8m7C+DEqBGOOhbaWc/3NYHgzFgrk70UIMNhq2ndhhXcQtIj/HUU5Ixz&#10;clJw7AYE+/M+gC9JOymXls+0QZg4VKxMd9I5Rww2ALA/rs9j+AFgd0oNPwBU4ldphp0L7SatmoVq&#10;uB0yztY9ez3afQd9D8Mvo9utWtvnrNGehj+sRGefTMir/KdsAOC6uP6O4QeA3cHwA2wEu/xHqfse&#10;dqiG2zHXrvqdbx0XTlnE1oZf6W9l9qW9DH/3xMUas9/r3u0WADD8AHAMGH6ADXEdbPGbL9Ey3Xl3&#10;v0c7+da9T+UCvDOp/ntClcF9a8Nf1je6l/JoEcP+PK09DL+uMRlEJ/K/nOB/Vmf22IZPaADA+XD9&#10;HMMPALszmX9g+AHa0do0oTm9xi6pArV9/wUKCwAl5aRjYiVN6yP/lv7hEwdz+Zc5tl7IokUDmWLr&#10;nFi6ps5RGnFelFfrHKUdHxvLZyTgyiK5aOENvjGgzt0DL/IDuC+uj2P4AWB3MPwAG5MzBai1nj9C&#10;sd+e3AvrSuV3zysNZsqs1jxZ0e12T9OQSl486PIwu2sfm/Mh/okH4xzdWzhkluyihRY/osWKIfos&#10;/dTCNX7yCQDqcX0cww8Au4PhB9gYGY9RJ0Ob6dVefNZsMSl6VD3HWsOvOrLO96rIx9xj/lsb/lQa&#10;ylfO7PfoGOt8iV1+gHvi+jeGHwB2B8MPsAMyMqOOhtqrwizeCW+gM4+IF8ulkTPJPalrlRr+9JMJ&#10;dV/HmFtI29rwp8qhxqynF2xe50kVgFfC9W8MPwDsDoYfYAeyu5qojV48eIW3xa/a8dej9iG5JGsN&#10;vzvfXPwquXZM7qsBWxr+/GKDG1RVRqWy0nB/D5cCgBvh+jeGHwB2x88PNf8KerUnYgF2Y+4RZLRC&#10;L7q7n0IvhvMLAI+37zlTbEnnhmRMXJqrDH8yPy6v4ZBidI6ZltOWhn/7BTy+xw9wR1z/xvADAADc&#10;FRmp8aQeNROPJs0iA9wvAqRMu9eM6U2dW7HDb56/5HvruT61peFXezPPb6iS9wAAwLVwfRvDDwAA&#10;cGeyRgst0pJHwcG3xcR7JfK7y2sNf+pJl5K388fkfqlgS8O/x+Idhh/gfri+jeEHAAC4M933rO0J&#10;PlqmuUfQwSb3lvicWV5t+Fs+0p95Z8GWhl9pm+c7Ke0WCpcCgBvhYgSGHwAA4O6kDBOql3aLQ7G+&#10;LN64//Ltb0t2yP0L5oxyzX1FYq3hl7G3znd/r34PQ64vLTL8hd+dX7pYAgCvjYsRGH4AAIC7wy5/&#10;Oy353vddkLGUcR0+Il9jNnOmNWf4U4/klxr23OPwNW+NnetHWcOf+SpAOGSW9GIDP6kHADYuRmD4&#10;AQAAXoHcziQqlCvDV/yes8x4Z7qnu/M17zNY+v13V+6JN+Ov3x0vfWJD+Us+nRCUu4fcokNusWNI&#10;uhycCtOoWaABgOvj4gOGHwAA4BVgl3+9XvV7zs5oJl6210mmOWckZbg7w2sb5jnTnX4c3n7xnjf4&#10;kQHWLrh1fqf8Dvnngod17qfmysA6R0rdv647fAIhl4bKdu5phe6n/brf7H/lJ1UAXgkXHzD8AAAA&#10;r4A3C+zyL9eL7u6LbnfbKJNI2u33j/w7MymD73f0H2/f58zy3EKK0rLO+5C7hq6l6w6/cqDzQhIz&#10;Zll6viuN3jT7453hVtreJJvnjDW3e55LR3kOeffl1t+DO2e0GKF/x+eO5PI7WSRI3oc3/9UvLgSA&#10;6+D6OoYfAADgVcjtlKK85kzp3Zk1mgslYzu3kOJN66LFqrFZ9gsQ5nGWykz+UAWGf0EZjr+2UFcW&#10;ZffAbj/AfXF9HMMPAADwKnizYEz40Zye73Om9O7o/pM/b7dYzpBGj96n0M63nUZO0+/4u79tsnAh&#10;zRn+pQsXsSEvfeKiSOzwA9wa188x/AAAAK+EJvijCT+a1avv7g9p136e7zLxIdki3LWz7xKwZO1e&#10;b9UH5gy/WLRwYfwagf8+/tqv6LhyePWFLIC74/o6hh8AAOCVYJe/Vs/3EiP3SoTv5i80m9135ZcY&#10;za7t1u3QpxZr6h7vl1y+9R37R/rll6XtpPrarqyt8lpSHp2e7zzGD/AauD6P4QcAAHg1lpmE1xS7&#10;+2m63eqStuR38/9YavRjtLut9OxrSTK0z9+HL69LofrNL16M0wo7679Zql0Ymis7/xLEgjLzeSqo&#10;h9L0AOA+uL6P4QcAAHg1up1B2xSgodjdL0XlpAUA7RzLVEoyoluXX/jJPP9me0n/XnJNn47y/nj+&#10;8yPvOxnjvuyG99AvMNTyUQfhPvwTCSvSA4Br48YyDD8AAMArUrIjiPK/zw4AAHBm3FiG4QcAAHhF&#10;tKs4NrcoFruiAABwZdxYhuEHAAB4Vfx3jw2ji5xc2YRiAgAAuCRuPMPww+Ho62b6muSHHm9/ho9u&#10;RbeZNrhP6Zeynx8GANgE7WCPTC76FAEaAAAujhvPMPxwOJ3hH86znu/ho1thPT2rew8fwwnxdebm&#10;/LzQGG6NC0SZt52/qNjdBwCAG+DGNAw/HM4ehl/XWKP+BbdrjB+G/1q4+f73YV3xy1xwW3yQGzR2&#10;5MTuPgAA3AA3pmH44XCmc822hr/9r0/5x/F/6JduwiWKwPBfh5T/4f1dcFv0XSqr0b+i9FvloVgA&#10;AAAujRvXMPxwONcz/J9yef+j1ARi+K+D/xnkqK58fVUu8gBcBv9b3Uajf0URmAEA4C64cQ3DD4dz&#10;ZcP/ocfb97nH/TH810FP88Z15cVTvnBn2OXvVnFDcQAAAFweN7Zh+OFwDjH8mtfWyD/GH6Ux0fM9&#10;t9uP4b8Wrt4H3+F39e/+HT4CuCfs8vMYDwAA3As3tmH44XCOMPxLjbbO83NivwgwTtPL/T2104/h&#10;vx6+7egt/a7uwp8A7k0yuL2CMgEcyukDp/9ulFZOO/3mBvcfevupBlFeiAIAsA9ufMPww+FcyfAP&#10;SX3PW3OacMgIDD8AnJ5X3uVXUA/FAAvovgv1/KFB3CrfibS4pO/DsaIKALAZLt5i+OFwrmr4hWXi&#10;JWv+guEHgNPjA+Yr7vKzu78YGX03mP1hlmupMP4Al0e/cNIt+EXiO5GH4mIshh8O58qGX0zzL013&#10;+TH8AHAJ9Nh1HKzuLt1zuH0opBtctaNvl+kS8Q4FgOvSGX6rb9uPvsI+uDrA8DeGDYKOmnK4uuEX&#10;Lr1oc2N6D1saft0jmyMA0AQraN5bz3cG7zp8G/Hfy7fKc534agXANcHwnxNXBxj+Ffjxrv/Kmn8C&#10;Uk+uDNp39/W033IL1tpUGCo155CZGyr8eYLO11g5eFeOf0+O/l9/22JOozR1j76fp8rB5SFlbu9g&#10;+FV38TXisla9xccszYd/H5K7pjv/j1S78+0p0VZUX32b83l36YWPRugehu0u1X58GStPfbvr2tzH&#10;O5pS6c8xurZT+PMEXd/fU9zudX21+8y5KWrufXScU/hogt5Tpfz4Mon6p/KfusYalOaobgb1sqZu&#10;4Ob4xjIMLDeWOkK4bSjABxU/sNvl2UKtB2kA2B4M/zlxdYDhX4DGOj9Rjo3WnNz8aTih92NmdIxl&#10;FkqO09homj9LbsKfMyWlhDFf5q66HEISHuV9fMwld/gnj/XHLyFWmcfH1OZD5qyr53E6OSn+xnmJ&#10;Y3Jqvtu180F6ru2EjzwfbaB07hfV/RyTthWZ08/ymG+Duueadu/va5iGu8fw0QirXlUu4WNfRjLb&#10;5fX2/NGif6psunso7J+ubu12ovM75RYv4WZYgfOeer636HCvQgj6v9llOZQLGu44H/y0I6BJSlhp&#10;zgfD57tfpR0EUQC4Bhj+c+LqAMNfiSbEmviP23Gd+kmzNZ+y5h2540J+CsbeqTSm+gssQGO3H8+N&#10;dEvkx/tg3rq0hp9fz/Bbpi82p9Yxpfno7kE71uPzqzQw2y0Mv9rxkjaguo+NZYpJ+qFM15RH6l5j&#10;VF6jcxcYft2nb+vR5yVa2j992dQY/Vi5drIiZsAFWR10LqDSgAAdk8A4UZlh95OXqH0p4JQODgBw&#10;PjD858TVAYa/Ar9jNjuJdp8XLAhojtGZlvHfawx/GC8Xm25pyVxHY3lROZh/j+TK9A6Gf3oP7Xb4&#10;dV46hg41X+Yyn0pzreF311rpA8o21Sb35NqLL8eVi279feSYzGsrDf/SBZGh+sXBUnxMKCqbfL7U&#10;Trp7wPC/NFbwvJfY3a/BGuiGWmLYu0C7za6+0lN+fL7D4BE+uiy6J92HD/aalB5wXy3rSXlvXe85&#10;1l5ry7wqbdXrqG53Lpu118PwnxNXBxj+QnzfS0yS1b41MY/7icYYjWGaPFvnTQyFkxW3lW58nJ0f&#10;9289QSeT5j7vx7lg0JMGTceFS83SpWWl48Zrd12lNSwH3Y/PQ2wch5o8oXDB7/Ab5RLXpf4dHzOX&#10;D+U91X70d6vMfb13ZtOsc50Xp6l0wukjJvWm9mXca5de9315n59hvScMqPpNuEwStYXROS7NOO86&#10;xo8xrj/pc3//Ok5lkNmM0nHhMiaTcysMf3X/nPSBz3PidpRC6U2v2aXhr9vXzaCtDK4/qSOVczx2&#10;69hwKrwKrgHdeJefSWgN6cm8kwuYw+BSw1wwrkHBVUFWAczMpxQC8Vxw9UFVwdmQgmc4rAg/ETHS&#10;8Spoh2FQcX3RCvKSD/RVP23ojneBX+mNFQd65f2zTHVMd83hIK7r6hhLfbvw6XQDjgbrUVpeXXkU&#10;f+9Pg7x1veFKuS83Xa+bJIwHOne94bEWqXv3/x/qrqbMY/oyMcsjqJ/g9OU4R7YuBnlVG/4om+ja&#10;/TXDoSb+/mMl7sF95l8ulZLyEpKFDXB1gOEvQP3DbsPOaBS20WDA7H4wkBU31Mcnx0ZxS31zLuaE&#10;scuc2IdDsvjYYNxDybVFdx8lc8frGX4fs8bpT8q0a0d1+YjT7VS+GaI6V16maYylcSCcMkJ/Hx8b&#10;1/90bmAxTafT7P3H14vbvbu3ubmiyt0sA5dWOMTEfb7c8Fv9c6a+Uv3T/W32aQSfB+NcXXeufHr8&#10;PCw6P1ZJXcPNMBv4TVTaOaCfANjlqEBdMiBtiYydNylm/jLKmJowaTEnbhpUwmFFdJPAaTpemTz4&#10;+yoYxEdy6ZXUR+rehhOCbmCYL4Nc+/DlWHEf/jh3fEg6SbK+3aAZ6q5wsXL6ghp/vp8E2Pcea8ng&#10;6NuENejnlGkrPX4yYZ0ruXINkw1jcmkp/fIe+/hlYnKxLa6MMfwF2P3i+aMknsbM9THNrcKhH3Rx&#10;yz5efVH9pCYvVoxM9eeeEPuiuLTsJV5dLMrF0GsZfnOcM2KyNW/O5cNKV+PgkjlqN2aP0xqq3PB/&#10;qjYv9hiUr+tsOymc0/RYfS83xij90fGu/YePRuT9UNmCSI/uR+Uap5NrJ8K8N1d3NeUj/PUzc2bG&#10;5BfFamCXl7uncHtQQK4NzAWorekGuDJjZik3mLn7Tj4mZk3YUuQCa+ra6+7r+T43QKfS7gePuX6v&#10;ewpJzS0IZZ5MSCs1MenJGH43Wa2/Xj+hVb1aA/GcdI7P2Ay+bIsXI6bSdXKDuz3ZCuf6MlvSpqZP&#10;odjHLROTi21xZYzhn0GLYcM26bVynpCLI7WGfy4eWtgGJW+8LOOn+B4+rsYs1w9dx/CHuD2Nncbi&#10;tFXuqXwo3Wk7mR+/c+TmLal2ZNV7p2UbOu68yRiXi/Nm2UrGgsocdj9Kt7VJeS0w/EvGMHOszsQc&#10;tSHj+Ory6Um2aSfG5BclN4G8rAp2EKEjFxRywWkPJoF6hawB1h44epV9JSTbfxLl1+a+8pOGZKDX&#10;wD9j9jt93r85ELVQpp/mFlGWyi+y1O66DzQ3SPr2VFS2M0pMSMRW8TqesFrHLBWTi21xZYzhn2Ha&#10;L9eZLpEbP6oMv+vv+iwcVoXidJyede2eafxb/9VHl2ZiPLuG4dc4NDXlTonxu8bw+ye9omNbxMPU&#10;+Fhr+FPHz2G25UR5CbWFyfHub7m2msOP5VF6qf48aZ+Vhl9lvbh/GnEnfDRhUqcr4kJPakGOMfmF&#10;MYPdVZUJOjBFA5VZjk4tBtOlWAF9newJ3jQgfx4fDsmSXjm3y6/tfaVX5/VZ6hz775EGK8u5NrJK&#10;GWO7heFvoZlFlsU7+7F0/yHZEVsZft+WBpMv+5hlYnKxLa6MMfwZOnMyjnut2mRqQm0ZGdMkOS15&#10;nL7HSjM1bk/z2u7rena8Pq/h92n58kjEbJmthBm1jGGyzKP5RSqu1+LzP1m8qTT8Kw2lOz9a6Mns&#10;skf9T1q62CCstpDq05N8JuYdKcOvdhIOqcacOxnp1bSpWtz9Tua4jMkvjNkor6oVnfMVyRnQmsGg&#10;G1AU1OsVD6xd8NNndr78Zwrirq5lgNR+/X0YA+BQ7rjJY9nWCnyvuYlYN+gk8mkMprP35c5ROeqe&#10;dOzHfVnHfsjeocmXX4EWGX7/8qs/dK7uo8S0pwaeMsOv75664yquN5HajAZEtSc/MM6UmzsmZHHE&#10;XBkpbzpmWLeqO+vYXlb7Kzf8oS7cNcrL5rMt6ZxYvqyM83Qd6/heynNIFjbA1QGGP0PcN9Vew0dN&#10;sPpFPKYJy6S0yEucZiqmqi+OjnP/Dh+tJi7jTrsYfo03kxeFphTGi+w8QfnOxaxuHB+fo/sPH39g&#10;zg8azk/dfUyerEjVaVz3/thEOyllmmaN4V+/2BTXY+reJ+XkzgsfjTDr1bWX8PEiEm120lam87x2&#10;fcfqm2vrHi7OfBA8v9Z2zlfEGgi8EkExRTKdAsUB0AW7pBFSHVuTqZ5p4BzLCraptu+OzU7GrEDa&#10;yxp8JgPPUO6z3ACYM2xWeUwH2LTCJOi7ys4bUpePYV5y99krVS+dQc3kxU3CwqEjcvcrqW6sSZkm&#10;VMX3nijzbD05WecoP9axyovKLxw2IV8+00G/O9469lOpstHf0vmU8pOMdJ2sfywYluPqAMOfQe1z&#10;1F5d/w4fNcGKF1YsVNyIj0vFvxpcGqXGZ7TTlxtHlxDnYy6e1GKWX2OlxrEh+nxynhHjp7F6+/JI&#10;1b05P1u5+KB7jtO0xkahex8ep3EofLSY6XiU2PyI+2dibmvVq84NHy8mvnfLbE/y2HhMLckDvBC5&#10;nc6ryAq6kEeBxSxLF0zDIUWsMfzD4JM3NGVBsDN91vn2QJNbJMgN/hkDNH1qwQ/OCWNXOKhooDLP&#10;N8olea2Ryt7ObA3sI7mJZGqgF+ZA+iF7EpQuWym/OzCbX6fUxKhH92Sd5xVNlHLXK4lJufKJ62fW&#10;8Ls2kq0L3w6N84Ky5Zpu7xj+A3F1gOHPEPflkj5Zg9X/rXHD7HsNDEXcLzOG/3P8SJieNUzjw4UM&#10;vysPzQNy8a/HitdWm4rn1Cqf8FEzVMbDa9QYfquN1mCVQ6r84ny2GDPUd0rSnByXaPvW/bQwxq5t&#10;jBbZrTRdnsbzjQZxYYjueZh+i/uCixM3iitJnSrcBlSgwNKiPFcZ/sEglTTfrm2WDMY97vikYYsH&#10;uuxEIhF4s8bLXTsc9oE1KexU/mhbelFuOrGaDrBjqX5LB/x03oMKdgo0GJvnOln3nzP8qUnNEN2f&#10;dW6n+TK3Bv9e8WCZ6kNWO0iRLJ8ojTnDX7KAk+urSj8cNgHDf05cHWD4M8TtVvEsfNQEa/ywYqt1&#10;XEl/nUMxYphmKj4Oj1F8DH9uxjQOntnwf34dTOPX3HgwxBobrDY1ncu0j5PxOJeq+2nMX183Vjmk&#10;ylHXGx2bmFfVYLS35oa/RayI40+J4W9tyEvyAC9G2lCcXy0GzldkGjR71Q0IORMxp2HdxYGvV2og&#10;S5GbHJgBN2lI7XLI3q9hgFP3pQFbaZXKSkOKJ5iTATZWgUnv0aBnpiFFhjRFLg3LZKbNZXpSMSTd&#10;rp0KJxupMozbj0vPXih1ZWPVoaV0fsftb2ahqWhRTHVvnu+Umwik6wTDfySuDjD8GWJTlFvUWoI1&#10;1hQb/gaGQnFmmKbiSfjog/ja6svho2b4ODa4RmrsXEqq/PT3WoUkF7HY8BeOOzVMjJxR9yKuG/WJ&#10;8NFi1hj+Rgtdmxt+qx/XUmK2lffRMYl6XIrueZR+ZpyHF0GdNW4Yl1DhRBemTAfpT9WUaS6dOQ0H&#10;y1T7WzIxSqVlBVMr2PeKB6dcP0kNpO540/A3U2Tg4wF2pEKT3qOyN9NxKh04cibTWnxImktX7uGQ&#10;LLnFy9K2pLq0zo/v2TqmpYb9ML/DX2a8ffs1z8/XJ4b/nLg6wPBniNttc8NfaBSsftfCUMRjS8os&#10;DMeE1Di1hukcYB/DHz7eDau+rXxMxqATGf7aOYCF2e4HY9WQeD7Sot5UnsM0U+PQ5LjEHKLmfmoo&#10;MvzTPK6un56u34zLH8MPHjWEYcO4gmi8y1HgtcpUql2FVWBJKWfAhobP/NxpycRoOiAEJYKpBgLr&#10;eAXscIhnSZml0m6luA/EAX4kw2DnyN5v4cBtDaYfqjD87npFE9XS9pYjlYdhWWfvq5GGBmVmh794&#10;Qmme75SLpanySE20YB9cHWD4M6h9DttracwqRfFkmL5kjVcaB0uOq0Xj2TDNEsOv/w9/bkZczq2v&#10;YZVf67oswYr5Vj70t9FxDU1cTzyvuIrhr52DWGi8G6V5YcM/na+06zuTduiEZwJPF1QzZuFscp23&#10;Rad8VaxB9EOJwLgEl1Zih/vz+9TpvCwLfpNA/5meOTDkTOJwYlZyLzEqS/ucNooH+nQfri9La8D4&#10;UOHAbQ2mH6ox/O7v4ZAspXWZo8jw5/pPKw3KJ2f4U4tNFtb5Eob/erg6wPBniMeB1pNdpTdMX7Ji&#10;jBUrSmNRjng8Spk+F8dHTyylxqqlxOkvGWtyWOWnsSl8vBvWWGblY7oQ1Lg8jHxg+KdMjjuh4bfa&#10;dosyEiqXOO3WMRAuzLQjnVepAAflpCfybQJDF8wSBjQaeFLHLZkYKW0rLbXvcMgIn8+EMe/bWc5w&#10;5dridDIUpOs1UFxPqXJUPsIhxWgyY6UlldaLNZh+qMLwu3stmqhkDX/hIL7a8Bv1tEilhr9i8mud&#10;L+X6O4b/nLg6wPBniOOX2nH4qAlWv7DiohUrloxrMS5GlO3wR/O6mgXCOey49NqGX8TjcIv67pmY&#10;eKdU3U+OxfBPqLmfGuL4kBpjla/hcS36T2oe1GJeDzchO4k9lcrfcA5pcuZI0mAeDl2EArGVrhQP&#10;UNOgF45bEKCSaSUGRTEZHD7UBV9rkO2VG8xLzGNLlF/reksmu1nDX9j/rMH0Qxc2/CJV1q1W6Ifk&#10;DH/N9czznXLtMVknGP5DcXWA4c9gzWfWjmk96nNx2pI1Flj5yI0ZpSgmDtNMjW9bLnzY4yKGX7Fx&#10;dGxis6EWXxbG/CZV95P6wfBPqLmfGuJxMzXGmvOsFfXU3Y89N9lq3gkXZRKoTqhUcIM6UoPHh9xn&#10;Sycm9kSg13TBJtnuKgNfzqTmJgm+LIxzJG8iU+U0kz/3eXYhoTWpQK98hEOKyZVl6YBoDaYfurjh&#10;39MIn9LwN5g8wnJcHWD4Z5iMK4lJfw2KIy42mk9uWeOlNbYsHVeHqP8N08zNi3Tfw2MVJ8NHi+kW&#10;PazxBsNvjUMtFptcPZrzCQz/lMlxib5fcz81lBp+oXoZHjt3fArfV4y0emH4YYQVXM8ldvdbkjNI&#10;vWqCRAg4CZPbyRqccvkoHdx17dRErKTdaOBInWv/fT5v1mDSa4tJSyqvuclgCuXPSksq7YO5+7+6&#10;4Z9Mpj70fG+1k9hzpOFP9+dtFq2gDFcHGP4ZrPizdtKbm1DreuGwD/yYWHBcLXE+cjF+GhfdeLgi&#10;D/6eUovgjeOCVX5bjJ1zWG0pl49J+axcbFK7HaU3UKruJ2NU4TiawyqH1Ng6mY9g+E26PBhzN1df&#10;pf206+Ppuaq0NvbBDVEHshrLGbTEuEAeN2glTPKn/DGZYK0A6QeX5CSgl228rUH9U/MGyp+fmYgp&#10;+IdDk+j+zHMTUpmEU7Oky6TMGPqBXvdWMFimAv6SfqPJjJWWVDogWoPph4z7uZLhz7bZwsmdj7Wu&#10;bc4N6kcaft/+jHOk1IS3tKxhOa78MfwF+NgZtdulC3K5viBZ/diKE6WT+Bzxfc3FeMWk4fGKc+Gj&#10;Kvz95MZaNwaFQ5tglV8q7myJNZbl8mGNRUvnr138T5u5VLp+TjY8tnAczWGVQyreT/JcMValcPdw&#10;O8MvsmO87iUqO+VR56gNmnMWd7/us9Hcfi4P8IJYAfYcWrcqDTZdfedXBkfyg31nVBRouqBSdn5u&#10;gJwMTpGsQc3n3QVCBTfrnE7l7Safzlilg3fOhEqpIOzvzQ9an2Xry9ulFw6ZkKqH0rwOUV1ZaUnK&#10;WzgsizWYfujihl/4fmAcK6lfpNp7mMDFjxsnjX92MrCx4c+1A7W3vj2qfJVPtTXdO7F6W1z5Y/gL&#10;CHF0GtddfwuHzOLjWNbkdrLavL9+wXG1xPmZi/F+nBwc3+mz/5agNNS3p+kMheHvsdpMTWwMbXc0&#10;B7CUqnv9fXRs4TiawyoH5TN8PGKS74qxKkVXHoM0b2L4RZgX5OfSMvI+7dxx3WbSkjzAC6JONGwo&#10;51D778ZChz0ZaKu5CUkY3OYNtwZRF8zng16nuesOmTPnn5r/isCQkknS8L6649P3pmOs66fOqSmD&#10;Hk1mrLSk0nu3BtMPGYN/PEB9qHCisrfh923WOHYktemKurXq6kjDX3SPXvE9Ea+3xJUxhr+QVP9R&#10;X8wZXrX9zjRZ/XU6R7KMnNV/Sg1fDh9TBmmWxPh0fHz+UBmFw0Yo/778JkbLn+fKJS4HDP+QLt6P&#10;z5NUX7q3cNgIf8+JxRXfZqO/p+q+a7uD8wvH0Rw1BrlrH4NjMfyz6NqpNlMiPzcM8WVpHuDFsDrB&#10;0UoNSNCGblKUNiKr5IJvuEyW5u2u8Lo9fqC10pmozsx06bYq2+e7GxDMiUbqGiWTwRhdw0pLKh0Q&#10;s/V5A8MvdB/W8YvkJiX9YD0kZVi8Njb8YjJxLBLf8d8SV8YY/gpm+6k30M68ujHDx4DM4nNv1uK/&#10;W3239Lhauvx+plka47N9uV+c7MvBG4/UuNWNQ9NxAsM/RPnvynF8bq9uvHn+6Orl+aM71i5zfebT&#10;i41cou4ndY3hn1BzPzVM6qjSbKtt5dpNLB0bX2NtHuCFUHAYNpZD1SBQwTwKfjVBZl51jwyKbmK2&#10;3hwr2C0J3BpArPRGWjBwtVpQyQXtVPqlk8EhGnCstKTScrUG0w8ZZRgPUB8q7P9HGH6Ru265XN0l&#10;2tXRhl8siQtqQ+F0aIwrXwx/JepH68a353vfVxRP4s8V7/yFBpQeV0s8P6uJ8d0YO85TjRQjVZZK&#10;azpOYPgtXH0ZT0iUSuP680c/hk2MHIZ/wuS4ixn+HuVF5+o+fZruPnwMU/93Uh33fTFGxw7zUDsX&#10;hxciO8ncWw0CBZTTBRijHio0nBTUoiC3fGL2OSlbgq5tp9tJ9xUOrWbtfc1NMCYDbBCGvzzPqTzM&#10;tak1k+i5vpKNxRWx0TzfqaS/+PuLJhDz4rH+rXDli+FfiB/fqtry2HAJa5ywjHzpcbUoJg7TXBLj&#10;68f5bmwdlsN0nMDwp1AcT45xCVljQ5wGhn/K5LiLGv416J6HeTii38CFcA2k4W7vQjUIUrCMJRMj&#10;H+gaBHbhJxPF13eDi2srSxcZhuTafYugWVeubpLlBu6SQcjnW+lGWjLY+LI381M+IFqD6YeMNpKc&#10;DF3A8Pf4ujXOt6T60vFzeTuD4e9xdVGwU9XFgRZ9EWxcOWP4V+JjnNqz4mTcfrtY+ptiitU/9TfF&#10;5aHWHFeL8j5Mc82Y28V6/xj/oBz8IkdfDt/Vl6186+/DfCwZa+bQvQ3VYsGkFqsel8Y33YPKyY81&#10;UZmrvPX3XPpqk8N8KL3w0Qh/ncFxqufw0WKscggfTYiPa1FvcbtP3VN8XKpd1txPDXEd7T0W6nqf&#10;7Soo0U4APOo0k0azt2ikh6NArYCpSYEGo36gcu2jf7Toe2pi1IJ+gNS1jGsnJ2VrUHophUNW0w9K&#10;qTLVfbe8Xg26rq5vKRxShHW+ZN2XH6SMY0sHyxZ5TuWhdrLiY6fvF+FFfYO6XTIBsPIk1bQP63yp&#10;9t6U935CE7fbIyY3r8j/+B9v/8+3A4zP3Tkq3p4NymFfKG9oicbhsZfiV86gAE3mxg1nP2kyGbIB&#10;AAAAAAAABn7Twj+hM/BTD56UhgK0kzNqODtKu2QhGwAAAAAAALdCXmvt03F6UsQ/bRd5qS2+agM3&#10;5YhdfjXacHkAAAAAAIBb8bkr/3xfavpl9vW124mfcv6Nr4xAMUfs8uua4fIAAAAAAAC3wXoEX9/B&#10;Dx8XoXfxWDv7Xu6zcBjAPH7laM9dflakAAAAAADgpuj79ZYPCi/C9b+QEQ79QP5If9fXnlPne7nz&#10;wykA5Uzf+rid+L4JAAAAAADcFZn35O78UI+3Pz9+9Sd+KZ8lzD4sxe/yW42qtdjdBwAAAACAF8D8&#10;/v0iPd/5SjSsRitGdgNrp9rvrgAAAAAAAFwV/5j+4/m75Y3m9XyXR+P39qEJ2+/yP9/Z3QcAAAAA&#10;gFdDL9rTV5vnzb83+b/pWLwTNKfdYydTsbsPAAAAAADQoZ17LQRIehIAgw+bs90uP7v7AAAAAAAA&#10;AIeyxS4/u/sAAAAAAAAAB+MfLTFM+3I933nRBAAAAAAAAMAJaLvL//wRkgUAAAAAAACAI2m5y68X&#10;UIRkAQAAAAAAAOBo9HMQloGvkksjJAcAAAAAAAAAZ0A786aJr9Ev3/4WkgMAAAAAAACAs/Dl6/MP&#10;08iXiN19AAAAAAAAgHPiDP/PppkvEbv7AAAAAAAAAOfll8fbn6ahz+jL4/l7OB0AAAAAAAAAzsiX&#10;x9uvlqnPSU8GhNMBAAAAAAAA4KzU7PLre//hNAAAAAAAAAA4MzW7/Do2nAYAAAAAAAAAZ+ann/7z&#10;X4t2+d0xOjacBgAAAAAAAABn5++P5z9Nkz/Q37/+x3+FwwEAAAAAAADgCvhdfsPkf4jdfQAAAAAA&#10;AIBr4kz9d9PsO+kJgHAYAAAAAAAAAFyJ9C7/853dfQAAAAAAAIAL48z9j9jws7sPAAAAAAAAcHGm&#10;u/zs7gMAAAAAAADcguEuP7v7AAAAAAAAADfhp2/f/vKxu+/+P/wZAAAAAAAAAK5Ot8v//BH+CQAA&#10;AAAAAAB34PF4+6sU/gkAAAAAAAC78y//8v8De+FfFq12GHwAAAAASUVORK5CYIJQSwMECgAAAAAA&#10;AAAhAAhdarb3QAAA90AAABQAAABkcnMvbWVkaWEvaW1hZ2UyLnN2Zzxzdmcgdmlld0JveD0iMCAw&#10;IDUxMC4yIDE1NS45IiB4bWxucz0iaHR0cDovL3d3dy53My5vcmcvMjAwMC9zdmciIHhtbG5zOnhs&#10;aW5rPSJodHRwOi8vd3d3LnczLm9yZy8xOTk5L3hsaW5rIiBpZD0iTGF5ZXJfMl8wMDAwMDA0MzQy&#10;ODkwODMxNTkwMzUzMTUzMDAwMDAxNTM0MzU2NTgyNDkyMTUxODQ3Ml8iIHhtbDpzcGFjZT0icHJl&#10;c2VydmUiIG92ZXJmbG93PSJoaWRkZW4iPjxnPjxnPjxnPjxnPjxwYXRoIGQ9Ik0yNTMuOCA1MS45&#10;IDIzNy44IDg2LjYgMjQ4IDg2LjYgMjQ5LjggODIuNiAyNjEuOCA4Mi42IDI2My42IDg2LjYgMjcz&#10;LjkgODYuNiAyNTcuOSA1MS45IDI1My44IDUxLjlaTTI1Mi44IDc1IDI1NS42IDY3LjUgMjU2LjEg&#10;NjcuNSAyNTguOSA3NSAyNTIuOCA3NVoiIGZpbGw9IiM1MzU2NUEiLz48cGF0aCBkPSJNMTQ4Ljgg&#10;MCAxLjMgMCAyNS45IDUxLjkgMzYuNCA1MS45IDQ1LjIgNzAuOCA1NCA1MS45IDY0LjUgNTEuOSA0&#10;OC42IDg2LjYgNDIuMiA4Ni42IDc1IDE1NS45IDEwOC40IDg1LjRDMTA1LjcgODYuNyAxMDIuNyA4&#10;Ny40IDk5LjUgODcuNCA4OS43IDg3LjQgODAuOSA3OS42IDgwLjkgNjkuMyA4MC45IDU5IDg5Ljcg&#10;NTEuMiA5OS41IDUxLjIgMTA2LjEgNTEuMiAxMTIuMSA1NC4xIDExNS43IDU5LjRMMTA3LjggNjQu&#10;MkMxMDYgNjEuOCAxMDMuNiA2MC4yIDk5LjkgNjAuMiA5NS4xIDYwLjIgOTAuOSA2NC42IDkwLjkg&#10;NjkuMyA5MC45IDc0LjEgOTUuMSA3OC40IDk5LjkgNzguNCAxMDMuNSA3OC40IDEwNiA3Ni44IDEw&#10;Ny44IDc0LjRMMTEyLjMgNzcuMiAxMjAuMiA2MC41IDEyNyA2MC41IDEyNyA4Ni42IDEzNi40IDg2&#10;LjYgMTM2LjQgNjAuNCAxNDUuOSA2MC40IDE0NS45IDUxLjkgMTI0LjMgNTEuOSAxNDguOCAwWk03&#10;Ni41IDg2LjYgNjcuMSA4Ni42IDY3LjEgNTEuOSA3Ni41IDUxLjkgNzYuNSA4Ni42WiIgZmlsbD0i&#10;IzUzNTY1QSIvPjxwYXRoIGQ9Ik0xNjYuNiA1MS4xQzE1Ni4zIDUxLjEgMTQ3LjQgNTguOSAxNDcu&#10;NCA2OS4yIDE0Ny40IDc5LjUgMTU2LjMgODcuMyAxNjYuNiA4Ny4zIDE3Ni45IDg3LjMgMTg1Ljgg&#10;NzkuNSAxODUuOCA2OS4yIDE4NS45IDU4LjkgMTc2LjkgNTEuMSAxNjYuNiA1MS4xWk0xNjYuNiA3&#10;OC40QzE2MS42IDc4LjQgMTU3LjUgNzQuMyAxNTcuNSA2OS4zIDE1Ny41IDY0LjMgMTYxLjYgNjAu&#10;MiAxNjYuNiA2MC4yIDE3MS42IDYwLjIgMTc1LjcgNjQuMyAxNzUuNyA2OS4zIDE3NS44IDc0LjMg&#10;MTcxLjcgNzguNCAxNjYuNiA3OC40WiIgZmlsbD0iIzUzNTY1QSIvPjxwYXRoIGQ9Ik0yMTkuMSA2&#10;NC41QzIxOS4xIDU3LjIgMjEzLjMgNTEuOSAyMDYgNTEuOUwxOTAuMiA1MS45IDE5MC4yIDg2LjUg&#10;MTk5LjYgODYuNSAxOTkuNiA3Ny4xIDIwNCA3Ny4xIDIwOC4zIDg2LjUgMjE5IDg2LjUgMjEzLjEg&#10;NzQuOUMyMTYuNCA3Mi42IDIxOS4xIDY5LjIgMjE5LjEgNjQuNVpNMjA1LjcgNjguNiAxOTkuNyA2&#10;OC42IDE5OS43IDYwLjQgMjA1LjcgNjAuNEMyMDcuOCA2MC40IDIwOS4yIDYyLjggMjA5LjIgNjQu&#10;NSAyMDkuMiA2Ni4yIDIwNy44IDY4LjYgMjA1LjcgNjguNloiIGZpbGw9IiM1MzU2NUEiLz48cmVj&#10;dCB4PSIyMjMuNyIgeT0iNTEuOSIgd2lkdGg9IjkuNCIgaGVpZ2h0PSIzNC42IiBmaWxsPSIjNTM1&#10;NjVBIi8+PC9nPjxnPjxnPjxwYXRoIGQ9Ik0xMjYgMTEyLjkgMTI5LjMgMTExLjZDMTI5LjggMTEz&#10;LjIgMTMxLjEgMTEzLjggMTMyLjggMTEzLjggMTM0LjcgMTEzLjggMTM1LjYgMTEyLjkgMTM1LjYg&#10;MTExLjggMTM1LjYgMTEwLjkgMTM1LjIgMTEwLjMgMTMzLjcgMTEwLjFMMTMwLjUgMTA5LjVDMTI4&#10;LjYgMTA5LjEgMTI2LjMgMTA4IDEyNi4zIDEwNC45IDEyNi4zIDEwMiAxMjguNiAxMDAgMTMyLjQg&#10;MTAwIDEzNS4xIDEwMCAxMzcuMyAxMDEuMyAxMzguMyAxMDMuNEwxMzUuMiAxMDQuNEMxMzQuNyAx&#10;MDMuNCAxMzMuNiAxMDIuOCAxMzIuMyAxMDIuOCAxMzAuNyAxMDIuOCAxMjkuNyAxMDMuNyAxMjku&#10;NyAxMDQuOCAxMjkuNyAxMDUuNiAxMzAuMSAxMDYuMiAxMzEuMyAxMDYuNEwxMzQuNSAxMDcuMUMx&#10;MzcuMSAxMDcuNyAxMzguNyAxMDkuMiAxMzguNyAxMTEuNyAxMzguNyAxMTQuOCAxMzYuMSAxMTYu&#10;NyAxMzIuMyAxMTYuNyAxMjkuNSAxMTYuNyAxMjYuOCAxMTUuNCAxMjYgMTEyLjlaIiBmaWxsPSIj&#10;NTM1NjVBIi8+PHBhdGggZD0iTTE0OS45IDExNS44QzE0OC43IDExNi41IDE0Ny44IDExNi43IDE0&#10;Ni44IDExNi43IDE0NCAxMTYuNyAxNDIuMSAxMTUuMiAxNDIuMSAxMTEuOUwxNDIuMSAxMDcgMTM5&#10;LjUgMTA3IDEzOS41IDEwNC40IDE0Mi4xIDEwNC40IDE0Mi4xIDEwMC44IDE0NS4zIDEwMC44IDE0&#10;NS4zIDEwNC40IDE0OS4yIDEwNC40IDE0OS4yIDEwNyAxNDUuMyAxMDcgMTQ1LjMgMTExLjdDMTQ1&#10;LjMgMTEzLjEgMTQ2IDExMy44IDE0NyAxMTMuOCAxNDcuNSAxMTMuOCAxNDguNCAxMTMuNiAxNDkg&#10;MTEzLjJMMTQ5LjkgMTE1LjhaIiBmaWxsPSIjNTM1NjVBIi8+PHBhdGggZD0iTTE2My4xIDEwNC40&#10;IDE2My4xIDExNi4zIDE1OS45IDExNi4zIDE1OS45IDExNS40QzE1OC45IDExNi4yIDE1Ny42IDEx&#10;Ni43IDE1NiAxMTYuNyAxNTMgMTE2LjcgMTUwLjEgMTE0LjEgMTUwLjEgMTEwLjQgMTUwLjEgMTA2&#10;LjcgMTUyLjkgMTA0LjEgMTU2IDEwNC4xIDE1Ny42IDEwNC4xIDE1OC45IDEwNC42IDE1OS45IDEw&#10;NS40TDE1OS45IDEwNC40IDE2My4xIDEwNC40Wk0xNTkuOSAxMTAuNEMxNTkuOSAxMDguMiAxNTgu&#10;MiAxMDYuOCAxNTYuNSAxMDYuOCAxNTQuNiAxMDYuOCAxNTMuMiAxMDguMiAxNTMuMiAxMTAuNCAx&#10;NTMuMiAxMTIuNiAxNTQuNiAxMTQgMTU2LjUgMTE0IDE1OC4yIDExMy45IDE1OS45IDExMi42IDE1&#10;OS45IDExMC40WiIgZmlsbD0iIzUzNTY1QSIvPjxwYXRoIGQ9Ik0xNzQuNiAxMTUuOEMxNzMuNCAx&#10;MTYuNSAxNzIuNSAxMTYuNyAxNzEuNSAxMTYuNyAxNjguNyAxMTYuNyAxNjYuOCAxMTUuMiAxNjYu&#10;OCAxMTEuOUwxNjYuOCAxMDcgMTY0LjIgMTA3IDE2NC4yIDEwNC40IDE2Ni44IDEwNC40IDE2Ni44&#10;IDEwMC44IDE3MCAxMDAuOCAxNzAgMTA0LjQgMTczLjkgMTA0LjQgMTczLjkgMTA3IDE3MCAxMDcg&#10;MTcwIDExMS43QzE3MCAxMTMuMSAxNzAuNyAxMTMuOCAxNzEuNyAxMTMuOCAxNzIuMiAxMTMuOCAx&#10;NzMuMSAxMTMuNiAxNzMuNyAxMTMuMkwxNzQuNiAxMTUuOFoiIGZpbGw9IiM1MzU2NUEiLz48cGF0&#10;aCBkPSJNMTg3LjEgMTExLjIgMTc4IDExMS4yQzE3OC4zIDExMi45IDE3OS42IDExNCAxODEuMSAx&#10;MTQgMTgyLjEgMTE0IDE4My4xIDExMy44IDE4My45IDExMi44TDE4Ni40IDExNEMxODUuMyAxMTUu&#10;OCAxODMuNCAxMTYuNyAxODEuMSAxMTYuNyAxNzcuNiAxMTYuNyAxNzQuOSAxMTQuMSAxNzQuOSAx&#10;MTAuNCAxNzQuOSAxMDYuNyAxNzcuNiAxMDQuMSAxODEuMSAxMDQuMSAxODQuMyAxMDQuMSAxODcg&#10;MTA2LjYgMTg3LjEgMTEwLjJMMTg3LjEgMTExLjJaTTE3OC4xIDEwOSAxODMuOSAxMDlDMTgzLjUg&#10;MTA3LjUgMTgyLjMgMTA2LjggMTgxLjEgMTA2LjggMTc5LjggMTA2LjggMTc4LjUgMTA3LjUgMTc4&#10;LjEgMTA5WiIgZmlsbD0iIzUzNTY1QSIvPjxwYXRoIGQ9Ik0xNDIuMyAxMzAuNkMxNDIuMyAxMzUu&#10;NCAxMzguOSAxMzguOSAxMzQuMiAxMzguOSAxMjkuNCAxMzguOSAxMjUuNyAxMzUuMiAxMjUuNyAx&#10;MzAuNSAxMjUuNyAxMjUuOCAxMjkuNSAxMjIuMSAxMzQuMiAxMjIuMSAxMzYuNyAxMjIuMSAxMzkg&#10;MTIzLjEgMTQwLjQgMTI0LjhMMTM3LjcgMTI2LjZDMTM2LjggMTI1LjUgMTM1LjUgMTI1LjEgMTM0&#10;LjEgMTI1LjEgMTMxLjIgMTI1LjEgMTI4LjkgMTI3LjQgMTI4LjkgMTMwLjQgMTI4LjkgMTMzLjQg&#10;MTMxLjIgMTM1LjcgMTM0LjIgMTM1LjcgMTM2LjYgMTM1LjcgMTM4LjUgMTM0LjMgMTM5IDEzMkwx&#10;MzQuOCAxMzIgMTM0LjggMTI5IDE0Mi4xIDEyOUMxNDIuMiAxMjkuNyAxNDIuMyAxMzAuMiAxNDIu&#10;MyAxMzAuNloiIGZpbGw9IiM1MzU2NUEiLz48cGF0aCBkPSJNMTU2LjQgMTMyLjZDMTU2LjQgMTM2&#10;LjMgMTUzLjUgMTM4LjkgMTUwIDEzOC45IDE0Ni40IDEzOC45IDE0My41IDEzNi40IDE0My41IDEz&#10;Mi42IDE0My41IDEyOC45IDE0Ni40IDEyNi4zIDE1MCAxMjYuMyAxNTMuNCAxMjYuMyAxNTYuNCAx&#10;MjguOCAxNTYuNCAxMzIuNlpNMTUzLjMgMTMyLjZDMTUzLjMgMTMwLjQgMTUxLjYgMTI5IDE0OS45&#10;IDEyOSAxNDguMiAxMjkgMTQ2LjUgMTMwLjMgMTQ2LjUgMTMyLjYgMTQ2LjUgMTM0LjggMTQ4LjIg&#10;MTM2LjIgMTQ5LjkgMTM2LjIgMTUxLjYgMTM2LjEgMTUzLjMgMTM0LjggMTUzLjMgMTMyLjZaIiBm&#10;aWxsPSIjNTM1NjVBIi8+PHBhdGggZD0iTTE3MC4xIDEyNi42IDE2NS4xIDEzOC41IDE2MS44IDEz&#10;OC41IDE1Ni44IDEyNi42IDE2MC4yIDEyNi42IDE2My40IDEzNC43IDE2Ni42IDEyNi42IDE3MC4x&#10;IDEyNi42WiIgZmlsbD0iIzUzNTY1QSIvPjxwYXRoIGQ9Ik0xODIuOCAxMzMuNCAxNzMuNyAxMzMu&#10;NEMxNzQgMTM1LjEgMTc1LjMgMTM2LjIgMTc2LjggMTM2LjIgMTc3LjggMTM2LjIgMTc4LjggMTM2&#10;IDE3OS42IDEzNUwxODIuMSAxMzYuMkMxODEgMTM4IDE3OS4xIDEzOC45IDE3Ni44IDEzOC45IDE3&#10;My4zIDEzOC45IDE3MC42IDEzNi4zIDE3MC42IDEzMi42IDE3MC42IDEyOC45IDE3My4zIDEyNi4z&#10;IDE3Ni44IDEyNi4zIDE4MCAxMjYuMyAxODIuNyAxMjguOCAxODIuOCAxMzIuNEwxODIuOCAxMzMu&#10;NFpNMTczLjggMTMxLjIgMTc5LjYgMTMxLjJDMTc5LjIgMTI5LjcgMTc4IDEyOSAxNzYuOCAxMjkg&#10;MTc1LjYgMTI5IDE3NC4yIDEyOS43IDE3My44IDEzMS4yWiIgZmlsbD0iIzUzNTY1QSIvPjxwYXRo&#10;IGQ9Ik0xOTMgMTI2LjUgMTkyLjggMTI5LjUgMTkyLjEgMTI5LjVDMTg5LjIgMTI5LjUgMTg3Ljgg&#10;MTMxLjMgMTg3LjggMTM0LjZMMTg3LjggMTM4LjQgMTg0LjYgMTM4LjQgMTg0LjYgMTI2LjUgMTg3&#10;LjggMTI2LjUgMTg3LjggMTI4LjdDMTg4LjggMTI3LjMgMTkwLjEgMTI2LjQgMTkyLjEgMTI2LjQg&#10;MTkyLjUgMTI2LjUgMTkyLjcgMTI2LjUgMTkzIDEyNi41WiIgZmlsbD0iIzUzNTY1QSIvPjxwYXRo&#10;IGQ9Ik0yMDYuMiAxMzEuMyAyMDYuMiAxMzguNiAyMDMgMTM4LjYgMjAzIDEzMkMyMDMgMTMwLjMg&#10;MjAyIDEyOS4yIDIwMC42IDEyOS4yIDE5OC44IDEyOS4yIDE5Ny42IDEzMC40IDE5Ny42IDEzMy4z&#10;TDE5Ny42IDEzOC42IDE5NC40IDEzOC42IDE5NC40IDEyNi43IDE5Ny42IDEyNi43IDE5Ny42IDEy&#10;Ny44QzE5OC41IDEyNi45IDE5OS44IDEyNi40IDIwMS4zIDEyNi40IDIwNC4zIDEyNi4zIDIwNi4y&#10;IDEyOC4zIDIwNi4yIDEzMS4zWiIgZmlsbD0iIzUzNTY1QSIvPjxwYXRoIGQ9Ik0yMjguMyAxMzEu&#10;MSAyMjguMyAxMzguNiAyMjUuMiAxMzguNiAyMjUuMiAxMzEuOEMyMjUuMiAxMzAuMiAyMjQuMiAx&#10;MjkuMiAyMjIuOSAxMjkuMiAyMjEuMiAxMjkuMiAyMjAuMSAxMzAuMyAyMjAuMSAxMzIuOUwyMjAu&#10;MSAxMzguNiAyMTYuOSAxMzguNiAyMTYuOSAxMzEuOEMyMTYuOSAxMzAuMiAyMTUuOSAxMjkuMiAy&#10;MTQuNiAxMjkuMiAyMTIuOSAxMjkuMiAyMTEuOSAxMzAuMyAyMTEuOSAxMzIuOUwyMTEuOSAxMzgu&#10;NiAyMDguNyAxMzguNiAyMDguNyAxMjYuNyAyMTEuOSAxMjYuNyAyMTEuOSAxMjcuN0MyMTIuNyAx&#10;MjYuOSAyMTMuOSAxMjYuNCAyMTUuNSAxMjYuNCAyMTcuMSAxMjYuNCAyMTguNiAxMjcuMSAyMTku&#10;NCAxMjguNCAyMjAuNCAxMjcuMiAyMjEuOCAxMjYuNCAyMjMuNyAxMjYuNCAyMjYuMiAxMjYuMyAy&#10;MjguMyAxMjguMiAyMjguMyAxMzEuMVoiIGZpbGw9IiM1MzU2NUEiLz48cGF0aCBkPSJNMjQyLjIg&#10;MTMzLjQgMjMzLjEgMTMzLjRDMjMzLjQgMTM1LjEgMjM0LjcgMTM2LjIgMjM2LjIgMTM2LjIgMjM3&#10;LjIgMTM2LjIgMjM4LjIgMTM2IDIzOSAxMzVMMjQxLjUgMTM2LjJDMjQwLjQgMTM4IDIzOC41IDEz&#10;OC45IDIzNi4yIDEzOC45IDIzMi43IDEzOC45IDIzMCAxMzYuMyAyMzAgMTMyLjYgMjMwIDEyOC45&#10;IDIzMi43IDEyNi4zIDIzNi4yIDEyNi4zIDIzOS40IDEyNi4zIDI0Mi4xIDEyOC44IDI0Mi4yIDEz&#10;Mi40TDI0Mi4yIDEzMy40Wk0yMzMuMiAxMzEuMiAyMzkgMTMxLjJDMjM4LjYgMTI5LjcgMjM3LjQg&#10;MTI5IDIzNi4yIDEyOSAyMzQuOSAxMjkgMjMzLjYgMTI5LjcgMjMzLjIgMTMxLjJaIiBmaWxsPSIj&#10;NTM1NjVBIi8+PHBhdGggZD0iTTI1NS44IDEzMS4zIDI1NS44IDEzOC42IDI1Mi42IDEzOC42IDI1&#10;Mi42IDEzMkMyNTIuNiAxMzAuMyAyNTEuNiAxMjkuMiAyNTAuMiAxMjkuMiAyNDguNCAxMjkuMiAy&#10;NDcuMiAxMzAuNCAyNDcuMiAxMzMuM0wyNDcuMiAxMzguNiAyNDQgMTM4LjYgMjQ0IDEyNi43IDI0&#10;Ny4yIDEyNi43IDI0Ny4yIDEyNy44QzI0OC4xIDEyNi45IDI0OS40IDEyNi40IDI1MC45IDEyNi40&#10;IDI1My44IDEyNi4zIDI1NS44IDEyOC4zIDI1NS44IDEzMS4zWiIgZmlsbD0iIzUzNTY1QSIvPjxw&#10;YXRoIGQ9Ik0yNjcgMTM4QzI2NS44IDEzOC43IDI2NC45IDEzOC45IDI2My45IDEzOC45IDI2MS4x&#10;IDEzOC45IDI1OS4yIDEzNy40IDI1OS4yIDEzNC4xTDI1OS4yIDEyOS4yIDI1Ni42IDEyOS4yIDI1&#10;Ni42IDEyNi42IDI1OS4yIDEyNi42IDI1OS4yIDEyMyAyNjIuNCAxMjMgMjYyLjQgMTI2LjYgMjY2&#10;LjMgMTI2LjYgMjY2LjMgMTI5LjIgMjYyLjQgMTI5LjIgMjYyLjQgMTMzLjlDMjYyLjQgMTM1LjMg&#10;MjYzLjEgMTM2IDI2NC4xIDEzNiAyNjQuNiAxMzYgMjY1LjUgMTM1LjggMjY2LjEgMTM1LjRMMjY3&#10;IDEzOFoiIGZpbGw9IiM1MzU2NUEiLz48L2c+PC9nPjwvZz48Zz48cmVjdCB4PSIzMTAuMiIgeT0i&#10;NTEuOSIgd2lkdGg9IjAuNyIgaGVpZ2h0PSI4Ni43IiBmaWxsPSIjNTM1NjVBIi8+PC9nPjwvZz48&#10;Zz48cGF0aCBkPSJNMzYzLjUgNjEuNUMzNjMuNSA2Ni44IDM1OS43IDcwLjkgMzUzLjEgNzAuOUwz&#10;NDYuOSA3MC45IDM0Ni45IDUyLjEgMzUzLjEgNTIuMUMzNTkuNyA1Mi4xIDM2My41IDU2LjEgMzYz&#10;LjUgNjEuNVpNMzYxLjIgNjEuNUMzNjEuMiA1Ny4zIDM1OC4zIDU0LjEgMzUzIDU0LjFMMzQ5IDU0&#10;LjEgMzQ5IDY4LjkgMzUzIDY4LjlDMzU4LjMgNjguOSAzNjEuMiA2NS42IDM2MS4yIDYxLjVaIiBm&#10;aWxsPSIjNTM1NjVBIi8+PHBhdGggZD0iTTM3OS45IDY0LjQgMzY4IDY0LjRDMzY4LjIgNjcuNSAz&#10;NzAuNiA2OS40IDM3MyA2OS40IDM3NC43IDY5LjQgMzc2LjQgNjguOCAzNzcuNCA2Ny4zTDM3OS4x&#10;IDY4LjJDMzc3LjggNzAuMyAzNzUuNiA3MS4zIDM3MyA3MS4zIDM2OS4zIDcxLjMgMzY1LjkgNjgu&#10;NSAzNjUuOSA2NC4xIDM2NS45IDU5LjcgMzY5LjIgNTYuOCAzNzMuMSA1Ni44IDM3Ni44IDU2Ljgg&#10;Mzc5LjcgNTkuNiAzNzkuOSA2My43TDM3OS45IDY0LjRaTTM2OC4xIDYyLjggMzc3LjcgNjIuOEMz&#10;NzcuMyA2MC4xIDM3NS40IDU4LjYgMzczLjEgNTguNiAzNzAuOSA1OC42IDM2OC41IDYwLjEgMzY4&#10;LjEgNjIuOFoiIGZpbGw9IiM1MzU2NUEiLz48cGF0aCBkPSJNMzk3LjEgNjRDMzk3LjEgNjguNCAz&#10;OTMuOSA3MS4zIDM5MC4yIDcxLjMgMzg3LjkgNzEuMyAzODUuOSA3MC40IDM4NC43IDY4LjdMMzg0&#10;LjcgNzUuNyAzODIuNiA3NS43IDM4Mi42IDU3IDM4NC43IDU3IDM4NC43IDU5LjJDMzg1LjkgNTcu&#10;NiAzODcuOSA1Ni42IDM5MC4yIDU2LjYgMzkzLjkgNTYuNyAzOTcuMSA1OS42IDM5Ny4xIDY0Wk0z&#10;OTUuMSA2NEMzOTUuMSA2MC43IDM5Mi44IDU4LjYgMzg5LjkgNTguNiAzODcuMyA1OC42IDM4NC43&#10;IDYwLjcgMzg0LjcgNjQgMzg0LjcgNjcuMyAzODcuMyA2OS40IDM4OS45IDY5LjQgMzkyLjggNjku&#10;MyAzOTUuMSA2Ny4zIDM5NS4xIDY0WiIgZmlsbD0iIzUzNTY1QSIvPjxwYXRoIGQ9Ik00MTQuMSA1&#10;NyA0MTQuMSA3MC44IDQxMiA3MC44IDQxMiA2OC42QzQxMC43IDcwLjIgNDA4LjggNzEuMSA0MDYu&#10;NSA3MS4xIDQwMi44IDcxLjEgMzk5LjYgNjguMiAzOTkuNiA2My44IDM5OS42IDU5LjQgNDAyLjgg&#10;NTYuNSA0MDYuNSA1Ni41IDQwOC44IDU2LjUgNDEwLjcgNTcuNCA0MTIgNTlMNDEyIDU3IDQxNC4x&#10;IDU3Wk00MTIgNjQuNCA0MTIgNjMuNkM0MTEuOCA2MC41IDQwOS4zIDU4LjYgNDA2LjggNTguNiA0&#10;MDMuOSA1OC42IDQwMS42IDYwLjcgNDAxLjYgNjQgNDAxLjYgNjcuMyA0MDMuOSA2OS40IDQwNi44&#10;IDY5LjQgNDA5LjMgNjkuMyA0MTEuOCA2Ny40IDQxMiA2NC40WiIgZmlsbD0iIzUzNTY1QSIvPjxw&#10;YXRoIGQ9Ik00MjUuNiA1NyA0MjUuNCA1OUM0MjUuMSA1OSA0MjQuOCA1OSA0MjQuNiA1OSA0MjAu&#10;OSA1OSA0MTkgNjEuOCA0MTkgNjUuNUw0MTkgNzAuOCA0MTYuOCA3MC44IDQxNi44IDU3IDQxOSA1&#10;NyA0MTkgNjAuNEM0MjAuMSA1OC40IDQyMiA1Ni44IDQyNC42IDU2LjggNDI0LjkgNTYuOSA0MjUu&#10;MiA1Ni45IDQyNS42IDU3WiIgZmlsbD0iIzUzNTY1QSIvPjxwYXRoIGQ9Ik00MzguMiA3MC4xQzQz&#10;Ny4xIDcwLjkgNDM2LjEgNzEuMiA0MzUgNzEuMiA0MzIuMyA3MS4yIDQzMC40IDY5LjYgNDMwLjQg&#10;NjYuNUw0MzAuNCA1OC44IDQyNy40IDU4LjggNDI3LjQgNTcgNDMwLjQgNTcgNDMwLjQgNTIuNiA0&#10;MzIuNiA1Mi42IDQzMi42IDU3IDQzNy41IDU3IDQzNy41IDU4LjggNDMyLjYgNTguOCA0MzIuNiA2&#10;Ni40QzQzMi42IDY4LjIgNDMzLjYgNjkuMiA0MzUuMiA2OS4yIDQzNiA2OS4yIDQzNi45IDY4Ljkg&#10;NDM3LjYgNjguNEw0MzguMiA3MC4xWiIgZmlsbD0iIzUzNTY1QSIvPjxwYXRoIGQ9Ik00NjIuNSA2&#10;MS45IDQ2Mi41IDcwLjggNDYwLjQgNzAuOCA0NjAuNCA2Mi4yQzQ2MC40IDYwIDQ1OC45IDU4LjYg&#10;NDU2LjggNTguNiA0NTQuMiA1OC42IDQ1Mi42IDYwLjUgNDUyLjYgNjMuN0w0NTIuNiA3MC44IDQ1&#10;MC41IDcwLjggNDUwLjUgNjIuMkM0NTAuNSA2MCA0NDkgNTguNiA0NDcgNTguNiA0NDQuNCA1OC42&#10;IDQ0Mi44IDYwLjUgNDQyLjggNjMuN0w0NDIuOCA3MC44IDQ0MC43IDcwLjggNDQwLjcgNTcgNDQy&#10;LjggNTcgNDQyLjggNTkuMUM0NDMuOCA1Ny42IDQ0NS40IDU2LjcgNDQ3LjUgNTYuNyA0NDkuNiA1&#10;Ni43IDQ1MS40IDU3LjcgNDUyLjIgNTkuNSA0NTMuMyA1Ny44IDQ1NS4xIDU2LjcgNDU3LjQgNTYu&#10;NyA0NjAuMyA1Ni43IDQ2Mi41IDU4LjggNDYyLjUgNjEuOVoiIGZpbGw9IiM1MzU2NUEiLz48cGF0&#10;aCBkPSJNNDc5LjEgNjQuNCA0NjcuMiA2NC40QzQ2Ny40IDY3LjUgNDY5LjggNjkuNCA0NzIuMiA2&#10;OS40IDQ3My45IDY5LjQgNDc1LjYgNjguOCA0NzYuNiA2Ny4zTDQ3OC4zIDY4LjJDNDc3IDcwLjMg&#10;NDc0LjggNzEuMyA0NzIuMiA3MS4zIDQ2OC41IDcxLjMgNDY1LjEgNjguNSA0NjUuMSA2NC4xIDQ2&#10;NS4xIDU5LjcgNDY4LjQgNTYuOCA0NzIuMyA1Ni44IDQ3NiA1Ni44IDQ3OC45IDU5LjYgNDc5LjEg&#10;NjMuN0w0NzkuMSA2NC40Wk00NjcuMyA2Mi44IDQ3Ni45IDYyLjhDNDc2LjUgNjAuMSA0NzQuNiA1&#10;OC42IDQ3Mi4zIDU4LjYgNDcwLjEgNTguNiA0NjcuNyA2MC4xIDQ2Ny4zIDYyLjhaIiBmaWxsPSIj&#10;NTM1NjVBIi8+PHBhdGggZD0iTTQ5NC43IDYyLjYgNDk0LjcgNzAuOSA0OTIuNiA3MC45IDQ5Mi42&#10;IDYzQzQ5Mi42IDYwLjQgNDkxLjEgNTguNyA0ODguOCA1OC43IDQ4NS45IDU4LjcgNDg0IDYwLjcg&#10;NDg0IDY0LjNMNDg0IDcwLjkgNDgxLjkgNzAuOSA0ODEuOSA1NyA0ODQgNTcgNDg0IDU5LjNDNDg1&#10;LjEgNTcuNiA0ODYuOSA1Ni43IDQ4OS4yIDU2LjcgNDkyLjUgNTYuNyA0OTQuNyA1OS4xIDQ5NC43&#10;IDYyLjZaIiBmaWxsPSIjNTM1NjVBIi8+PHBhdGggZD0iTTUwNy4zIDcwLjFDNTA2LjIgNzAuOSA1&#10;MDUuMiA3MS4yIDUwNC4xIDcxLjIgNTAxLjQgNzEuMiA0OTkuNSA2OS42IDQ5OS41IDY2LjVMNDk5&#10;LjUgNTguOCA0OTYuNSA1OC44IDQ5Ni41IDU3IDQ5OS41IDU3IDQ5OS41IDUyLjYgNTAxLjcgNTIu&#10;NiA1MDEuNyA1NyA1MDYuNiA1NyA1MDYuNiA1OC44IDUwMS43IDU4LjggNTAxLjcgNjYuNEM1MDEu&#10;NyA2OC4yIDUwMi43IDY5LjIgNTA0LjMgNjkuMiA1MDUuMSA2OS4yIDUwNiA2OC45IDUwNi43IDY4&#10;LjRMNTA3LjMgNzAuMVoiIGZpbGw9IiM1MzU2NUEiLz48cGF0aCBkPSJNMzYxIDk3LjZDMzYxIDEw&#10;MS44IDM1Ny43IDEwNC45IDM1My43IDEwNC45IDM0OS42IDEwNC45IDM0Ni40IDEwMS45IDM0Ni40&#10;IDk3LjYgMzQ2LjQgOTMuNCAzNDkuNiA5MC40IDM1My43IDkwLjQgMzU3LjcgOTAuNCAzNjEgOTMu&#10;NCAzNjEgOTcuNlpNMzU4LjkgOTcuNkMzNTguOSA5NC40IDM1Ni41IDkyLjMgMzUzLjcgOTIuMyAz&#10;NTAuOCA5Mi4zIDM0OC40IDk0LjUgMzQ4LjQgOTcuNiAzNDguNCAxMDAuOCAzNTAuOCAxMDMgMzUz&#10;LjcgMTAzIDM1Ni41IDEwMyAzNTguOSAxMDAuOCAzNTguOSA5Ny42WiIgZmlsbD0iIzUzNTY1QSIv&#10;PjxwYXRoIGQ9Ik0zNjcuMSA5MC43IDM3MS42IDkwLjcgMzcxLjYgOTIuNSAzNjcuMSA5Mi41IDM2&#10;Ny4xIDEwNC41IDM2NSAxMDQuNSAzNjUgOTIuNSAzNjIuMSA5Mi41IDM2Mi4xIDkwLjcgMzY1IDkw&#10;LjcgMzY1IDg4LjdDMzY1IDg1LjggMzY2LjkgODMuOSAzNjkuNyA4My45IDM3MC41IDgzLjkgMzcx&#10;LjMgODQuMSAzNzEuOSA4NC40TDM3MS40IDg2LjFDMzcwLjkgODUuOSAzNzAuMyA4NS44IDM2OS44&#10;IDg1LjggMzY4LjEgODUuOCAzNjcuMSA4Ni45IDM2Ny4xIDg4LjdMMzY3LjEgOTAuN1oiIGZpbGw9&#10;IiM1MzU2NUEiLz48cGF0aCBkPSJNMzk2LjkgODcuNyAzODkuOSA4Ny43IDM4OS45IDEwNC41IDM4&#10;Ny43IDEwNC41IDM4Ny43IDg3LjcgMzgwLjcgODcuNyAzODAuNyA4NS43IDM5Ni45IDg1LjcgMzk2&#10;LjkgODcuN1oiIGZpbGw9IiM1MzU2NUEiLz48cGF0aCBkPSJNNDA1LjggOTAuNyA0MDUuNiA5Mi43&#10;QzQwNS4zIDkyLjcgNDA1IDkyLjcgNDA0LjggOTIuNyA0MDEuMSA5Mi43IDM5OS4yIDk1LjUgMzk5&#10;LjIgOTkuMkwzOTkuMiAxMDQuNSAzOTcgMTA0LjUgMzk3IDkwLjcgMzk5LjIgOTAuNyAzOTkuMiA5&#10;NC4xQzQwMC4zIDkyLjEgNDAyLjIgOTAuNSA0MDQuOCA5MC41IDQwNS4xIDkwLjYgNDA1LjQgOTAu&#10;NiA0MDUuOCA5MC43WiIgZmlsbD0iIzUzNTY1QSIvPjxwYXRoIGQ9Ik00MjEuMyA5MC43IDQyMS4z&#10;IDEwNC41IDQxOS4yIDEwNC41IDQxOS4yIDEwMi4zQzQxNy45IDEwMy45IDQxNiAxMDQuOCA0MTMu&#10;NyAxMDQuOCA0MTAgMTA0LjggNDA2LjggMTAxLjkgNDA2LjggOTcuNSA0MDYuOCA5My4xIDQxMCA5&#10;MC4yIDQxMy43IDkwLjIgNDE2IDkwLjIgNDE3LjkgOTEuMSA0MTkuMiA5Mi43TDQxOS4yIDkwLjUg&#10;NDIxLjMgOTAuNVpNNDE5LjEgOTguMSA0MTkuMSA5Ny4zQzQxOC45IDk0LjIgNDE2LjQgOTIuMyA0&#10;MTMuOSA5Mi4zIDQxMSA5Mi4zIDQwOC43IDk0LjQgNDA4LjcgOTcuNyA0MDguNyAxMDEgNDExIDEw&#10;My4xIDQxMy45IDEwMy4xIDQxNi41IDEwMyA0MTguOSAxMDEuMSA0MTkuMSA5OC4xWiIgZmlsbD0i&#10;IzUzNTY1QSIvPjxwYXRoIGQ9Ik00MzcuMSA5Ni4zIDQzNy4xIDEwNC42IDQzNSAxMDQuNiA0MzUg&#10;OTYuN0M0MzUgOTQuMSA0MzMuNSA5Mi40IDQzMS4yIDkyLjQgNDI4LjMgOTIuNCA0MjYuNCA5NC40&#10;IDQyNi40IDk4TDQyNi40IDEwNC42IDQyNC4zIDEwNC42IDQyNC4zIDkwLjcgNDI2LjQgOTAuNyA0&#10;MjYuNCA5M0M0MjcuNSA5MS4zIDQyOS4zIDkwLjQgNDMxLjYgOTAuNCA0MzQuOSA5MC40IDQzNy4x&#10;IDkyLjggNDM3LjEgOTYuM1oiIGZpbGw9IiM1MzU2NUEiLz48cGF0aCBkPSJNNDQ1LjUgMTAzLjFD&#10;NDQ3LjUgMTAzLjEgNDQ4LjggMTAyLjIgNDQ4LjggMTAwLjcgNDQ4LjggOTkuNSA0NDcuOSA5OSA0&#10;NDYuNSA5OC43TDQ0My41IDk4QzQ0MS4yIDk3LjUgNDM5LjkgOTYuNCA0MzkuOSA5NC41IDQzOS45&#10;IDkyIDQ0MiA5MC4zIDQ0NS4xIDkwLjMgNDQ3LjggOTAuMyA0NDkuNyA5MS41IDQ1MC41IDkzLjRM&#10;NDQ4LjUgOTRDNDQ4IDkyLjggNDQ2LjggOTIuMSA0NDUuMSA5Mi4xIDQ0My4xIDkyLjEgNDQyIDkz&#10;LjEgNDQyIDk0LjQgNDQyIDk1LjUgNDQyLjggOTYgNDQ0LjEgOTYuM0w0NDcuMyA5N0M0NDkuMyA5&#10;Ny41IDQ1MC45IDk4LjUgNDUwLjkgMTAwLjYgNDUwLjkgMTAzLjMgNDQ4LjYgMTA0LjkgNDQ1LjMg&#10;MTA0LjkgNDQyLjQgMTA0LjkgNDQwLjEgMTAzLjggNDM5LjQgMTAxLjZMNDQxLjQgMTAwLjhDNDQy&#10;IDEwMi4zIDQ0My41IDEwMy4xIDQ0NS41IDEwMy4xWiIgZmlsbD0iIzUzNTY1QSIvPjxwYXRoIGQ9&#10;Ik00NjguMiA5Ny42QzQ2OC4yIDEwMiA0NjUgMTA0LjkgNDYxLjMgMTA0LjkgNDU5IDEwNC45IDQ1&#10;NyAxMDQgNDU1LjggMTAyLjNMNDU1LjggMTA5LjMgNDUzLjcgMTA5LjMgNDUzLjcgOTAuNyA0NTUu&#10;OCA5MC43IDQ1NS44IDkyLjlDNDU3IDkxLjMgNDU5IDkwLjMgNDYxLjMgOTAuMyA0NjUgOTAuNCA0&#10;NjguMiA5My4zIDQ2OC4yIDk3LjZaTTQ2Ni4xIDk3LjZDNDY2LjEgOTQuMyA0NjMuOCA5Mi4yIDQ2&#10;MC45IDkyLjIgNDU4LjMgOTIuMiA0NTUuNyA5NC4zIDQ1NS43IDk3LjYgNDU1LjcgMTAwLjkgNDU4&#10;LjMgMTAzIDQ2MC45IDEwMyA0NjMuOCAxMDMgNDY2LjEgMTAwLjkgNDY2LjEgOTcuNloiIGZpbGw9&#10;IiM1MzU2NUEiLz48cGF0aCBkPSJNNDg1LjEgOTcuNkM0ODUuMSAxMDEuOCA0ODEuOCAxMDQuOSA0&#10;NzcuOCAxMDQuOSA0NzMuNyAxMDQuOSA0NzAuNSAxMDEuOSA0NzAuNSA5Ny42IDQ3MC41IDkzLjQg&#10;NDczLjcgOTAuNCA0NzcuOCA5MC40IDQ4MS45IDkwLjQgNDg1LjEgOTMuNCA0ODUuMSA5Ny42Wk00&#10;ODMgOTcuNkM0ODMgOTQuNCA0ODAuNiA5Mi4zIDQ3Ny44IDkyLjMgNDc0LjkgOTIuMyA0NzIuNSA5&#10;NC41IDQ3Mi41IDk3LjYgNDcyLjUgMTAwLjggNDc0LjkgMTAzIDQ3Ny44IDEwMyA0ODAuNyAxMDMg&#10;NDgzIDEwMC44IDQ4MyA5Ny42WiIgZmlsbD0iIzUzNTY1QSIvPjxwYXRoIGQ9Ik00OTYuMyA5MC43&#10;IDQ5Ni4xIDkyLjdDNDk1LjggOTIuNyA0OTUuNSA5Mi43IDQ5NS4zIDkyLjcgNDkxLjYgOTIuNyA0&#10;ODkuNyA5NS41IDQ4OS43IDk5LjJMNDg5LjcgMTA0LjUgNDg3LjUgMTA0LjUgNDg3LjUgOTAuNyA0&#10;ODkuNyA5MC43IDQ4OS43IDk0LjFDNDkwLjggOTIuMSA0OTIuNyA5MC41IDQ5NS4zIDkwLjUgNDk1&#10;LjcgOTAuNiA0OTUuOSA5MC42IDQ5Ni4zIDkwLjdaIiBmaWxsPSIjNTM1NjVBIi8+PHBhdGggZD0i&#10;TTUwOC45IDEwMy44QzUwNy44IDEwNC42IDUwNi44IDEwNC45IDUwNS43IDEwNC45IDUwMyAxMDQu&#10;OSA1MDEuMSAxMDMuMyA1MDEuMSAxMDAuMkw1MDEuMSA5Mi41IDQ5OC4xIDkyLjUgNDk4LjEgOTAu&#10;NyA1MDEuMSA5MC43IDUwMS4xIDg2LjMgNTAzLjMgODYuMyA1MDMuMyA5MC43IDUwOC4yIDkwLjcg&#10;NTA4LjIgOTIuNSA1MDMuMyA5Mi41IDUwMy4zIDEwMC4xQzUwMy4zIDEwMS45IDUwNC4zIDEwMi45&#10;IDUwNS45IDEwMi45IDUwNi43IDEwMi45IDUwNy42IDEwMi42IDUwOC4zIDEwMi4xTDUwOC45IDEw&#10;My44WiIgZmlsbD0iIzUzNTY1QSIvPjxwYXRoIGQ9Ik0zNjAuNyAxMjQuNCAzNjAuNyAxMzguMiAz&#10;NTguNiAxMzguMiAzNTguNiAxMzZDMzU3LjMgMTM3LjYgMzU1LjQgMTM4LjUgMzUzLjEgMTM4LjUg&#10;MzQ5LjQgMTM4LjUgMzQ2LjIgMTM1LjYgMzQ2LjIgMTMxLjIgMzQ2LjIgMTI2LjggMzQ5LjQgMTIz&#10;LjkgMzUzLjEgMTIzLjkgMzU1LjQgMTIzLjkgMzU3LjMgMTI0LjggMzU4LjYgMTI2LjRMMzU4LjYg&#10;MTI0LjIgMzYwLjcgMTI0LjJaTTM1OC42IDEzMS43IDM1OC42IDEzMC45QzM1OC40IDEyNy44IDM1&#10;NS45IDEyNS45IDM1My40IDEyNS45IDM1MC41IDEyNS45IDM0OC4yIDEyOCAzNDguMiAxMzEuMyAz&#10;NDguMiAxMzQuNiAzNTAuNSAxMzYuNyAzNTMuNCAxMzYuNyAzNTUuOSAxMzYuNyAzNTguMyAxMzQu&#10;NyAzNTguNiAxMzEuN1oiIGZpbGw9IiM1MzU2NUEiLz48cGF0aCBkPSJNMzc2LjQgMTI5LjkgMzc2&#10;LjQgMTM4LjIgMzc0LjMgMTM4LjIgMzc0LjMgMTMwLjNDMzc0LjMgMTI3LjcgMzcyLjggMTI2IDM3&#10;MC41IDEyNiAzNjcuNiAxMjYgMzY1LjcgMTI4IDM2NS43IDEzMS42TDM2NS43IDEzOC4yIDM2My42&#10;IDEzOC4yIDM2My42IDEyNC40IDM2NS43IDEyNC40IDM2NS43IDEyNi43QzM2Ni44IDEyNSAzNjgu&#10;NiAxMjQuMSAzNzAuOSAxMjQuMSAzNzQuMiAxMjQgMzc2LjQgMTI2LjQgMzc2LjQgMTI5LjlaIiBm&#10;aWxsPSIjNTM1NjVBIi8+PHBhdGggZD0iTTM5My42IDExOCAzOTMuNiAxMzguMiAzOTEuNSAxMzgu&#10;MiAzOTEuNSAxMzZDMzkwLjIgMTM3LjYgMzg4LjMgMTM4LjUgMzg2IDEzOC41IDM4Mi4zIDEzOC41&#10;IDM3OS4xIDEzNS42IDM3OS4xIDEzMS4yIDM3OS4xIDEyNi44IDM4Mi4zIDEyMy45IDM4NiAxMjMu&#10;OSAzODguMyAxMjMuOSAzOTAuMiAxMjQuOCAzOTEuNSAxMjYuNEwzOTEuNSAxMTggMzkzLjYgMTE4&#10;Wk0zOTEuNCAxMzEuNyAzOTEuNCAxMzAuOUMzOTEuMiAxMjcuOCAzODguNyAxMjUuOSAzODYuMiAx&#10;MjUuOSAzODMuMyAxMjUuOSAzODEgMTI4IDM4MSAxMzEuMyAzODEgMTM0LjYgMzgzLjMgMTM2Ljcg&#10;Mzg2LjIgMTM2LjcgMzg4LjggMTM2LjcgMzkxLjIgMTM0LjcgMzkxLjQgMTMxLjdaIiBmaWxsPSIj&#10;NTM1NjVBIi8+PHBhdGggZD0iTTQxOC4zIDEyNS4yQzQxOC4zIDEyOC42IDQxNS44IDEzMSA0MTEu&#10;OCAxMzFMNDA1LjggMTMxIDQwNS44IDEzOC4xIDQwMy42IDEzOC4xIDQwMy42IDExOS4zIDQxMS44&#10;IDExOS4zQzQxNS43IDExOS40IDQxOC4zIDEyMS44IDQxOC4zIDEyNS4yWk00MTYuMSAxMjUuMkM0&#10;MTYuMSAxMjMgNDE0LjQgMTIxLjQgNDExLjggMTIxLjRMNDA1LjggMTIxLjQgNDA1LjggMTI5LjEg&#10;NDExLjggMTI5LjFDNDE0LjQgMTI5LjEgNDE2LjEgMTI3LjUgNDE2LjEgMTI1LjJaIiBmaWxsPSIj&#10;NTM1NjVBIi8+PHBhdGggZD0iTTQyMi44IDEzOC4yIDQyMS43IDEzOC4yIDQyMC42IDEzOC4yIDQy&#10;MC42IDEyOC4xIDQyMC42IDExOCA0MjEuNyAxMTggNDIyLjggMTE4IDQyMi44IDEyOC4xIDQyMi44&#10;IDEzOC4yWiIgZmlsbD0iIzUzNTY1QSIvPjxwYXRoIGQ9Ik00MzkuOSAxMjQuNCA0MzkuOSAxMzgu&#10;MiA0MzcuOCAxMzguMiA0MzcuOCAxMzZDNDM2LjUgMTM3LjYgNDM0LjYgMTM4LjUgNDMyLjMgMTM4&#10;LjUgNDI4LjYgMTM4LjUgNDI1LjQgMTM1LjYgNDI1LjQgMTMxLjIgNDI1LjQgMTI2LjggNDI4LjYg&#10;MTIzLjkgNDMyLjMgMTIzLjkgNDM0LjYgMTIzLjkgNDM2LjUgMTI0LjggNDM3LjggMTI2LjRMNDM3&#10;LjggMTI0LjIgNDM5LjkgMTI0LjJaTTQzNy44IDEzMS43IDQzNy44IDEzMC45QzQzNy42IDEyNy44&#10;IDQzNS4xIDEyNS45IDQzMi42IDEyNS45IDQyOS43IDEyNS45IDQyNy40IDEyOCA0MjcuNCAxMzEu&#10;MyA0MjcuNCAxMzQuNiA0MjkuNyAxMzYuNyA0MzIuNiAxMzYuNyA0MzUuMSAxMzYuNyA0MzcuNSAx&#10;MzQuNyA0MzcuOCAxMzEuN1oiIGZpbGw9IiM1MzU2NUEiLz48cGF0aCBkPSJNNDU1LjcgMTI5Ljkg&#10;NDU1LjcgMTM4LjIgNDUzLjYgMTM4LjIgNDUzLjYgMTMwLjNDNDUzLjYgMTI3LjcgNDUyLjEgMTI2&#10;IDQ0OS44IDEyNiA0NDYuOSAxMjYgNDQ1IDEyOCA0NDUgMTMxLjZMNDQ1IDEzOC4yIDQ0Mi45IDEz&#10;OC4yIDQ0Mi45IDEyNC40IDQ0NSAxMjQuNCA0NDUgMTI2LjdDNDQ2LjEgMTI1IDQ0Ny45IDEyNC4x&#10;IDQ1MC4yIDEyNC4xIDQ1My41IDEyNCA0NTUuNyAxMjYuNCA0NTUuNyAxMjkuOVoiIGZpbGw9IiM1&#10;MzU2NUEiLz48cGF0aCBkPSJNNDcxLjUgMTI5LjkgNDcxLjUgMTM4LjIgNDY5LjQgMTM4LjIgNDY5&#10;LjQgMTMwLjNDNDY5LjQgMTI3LjcgNDY3LjkgMTI2IDQ2NS42IDEyNiA0NjIuNyAxMjYgNDYwLjgg&#10;MTI4IDQ2MC44IDEzMS42TDQ2MC44IDEzOC4yIDQ1OC43IDEzOC4yIDQ1OC43IDEyNC40IDQ2MC44&#10;IDEyNC40IDQ2MC44IDEyNi43QzQ2MS45IDEyNSA0NjMuNyAxMjQuMSA0NjYgMTI0LjEgNDY5LjIg&#10;MTI0IDQ3MS41IDEyNi40IDQ3MS41IDEyOS45WiIgZmlsbD0iIzUzNTY1QSIvPjxwYXRoIGQ9Ik00&#10;NzYuOSAxMjAuMkM0NzYuOSAxMjEgNDc2LjMgMTIxLjYgNDc1LjQgMTIxLjYgNDc0LjYgMTIxLjYg&#10;NDczLjkgMTIxIDQ3My45IDEyMC4yIDQ3My45IDExOS40IDQ3NC41IDExOC44IDQ3NS40IDExOC44&#10;IDQ3Ni4zIDExOC44IDQ3Ni45IDExOS40IDQ3Ni45IDEyMC4yWk00NzYuNiAxMzguMiA0NzQuNCAx&#10;MzguMiA0NzQuNCAxMjQuNCA0NzYuNiAxMjQuNCA0NzYuNiAxMzguMloiIGZpbGw9IiM1MzU2NUEi&#10;Lz48cGF0aCBkPSJNNDkyLjQgMTI5LjkgNDkyLjQgMTM4LjIgNDkwLjMgMTM4LjIgNDkwLjMgMTMw&#10;LjNDNDkwLjMgMTI3LjcgNDg4LjggMTI2IDQ4Ni41IDEyNiA0ODMuNiAxMjYgNDgxLjcgMTI4IDQ4&#10;MS43IDEzMS42TDQ4MS43IDEzOC4yIDQ3OS42IDEzOC4yIDQ3OS42IDEyNC40IDQ4MS43IDEyNC40&#10;IDQ4MS43IDEyNi43QzQ4Mi44IDEyNSA0ODQuNiAxMjQuMSA0ODYuOSAxMjQuMSA0OTAuMiAxMjQg&#10;NDkyLjQgMTI2LjQgNDkyLjQgMTI5LjlaIiBmaWxsPSIjNTM1NjVBIi8+PHBhdGggZD0iTTUwOC45&#10;IDEzNy4xQzUwOC45IDE0MS4xIDUwNS44IDE0My42IDUwMS43IDE0My42IDQ5OS4xIDE0My42IDQ5&#10;Ni45IDE0Mi43IDQ5NS43IDE0MS4yTDQ5Ny4xIDEzOS42QzQ5OC4xIDE0MC44IDQ5OS42IDE0MS42&#10;IDUwMS42IDE0MS42IDUwNC42IDE0MS42IDUwNi44IDEzOS43IDUwNi44IDEzNi44TDUwNi44IDEz&#10;NS4xQzUwNS43IDEzNi42IDUwMy45IDEzNy40IDUwMS42IDEzNy40IDQ5OCAxMzcuNCA0OTQuOCAx&#10;MzQuNiA0OTQuOCAxMzAuNyA0OTQuOCAxMjYuOCA0OTggMTI0LjEgNTAxLjYgMTI0LjEgNTAzLjkg&#10;MTI0LjEgNTA1LjcgMTI0LjkgNTA2LjggMTI2LjRMNTA2LjggMTI0LjUgNTA4LjkgMTI0LjUgNTA4&#10;LjkgMTM3LjFaTTUwNi44IDEzMC43QzUwNi44IDEyNy44IDUwNC41IDEyNS45IDUwMS45IDEyNS45&#10;IDQ5OS4xIDEyNS45IDQ5Ni45IDEyNy44IDQ5Ni45IDEzMC43IDQ5Ni45IDEzMy42IDQ5OS4xIDEz&#10;NS42IDUwMS45IDEzNS42IDUwNC41IDEzNS41IDUwNi44IDEzMy42IDUwNi44IDEzMC43WiIgZmls&#10;bD0iIzUzNTY1QSIvPjwvZz48L2c+PC9zdmc+UEsDBBQABgAIAAAAIQCxKA283QAAAAYBAAAPAAAA&#10;ZHJzL2Rvd25yZXYueG1sTI9Ba8JAEIXvhf6HZQq91U0irSXNRkS0JylUhdLbmB2TYHY2ZNck/vuu&#10;vehleMMb3vsmm4+mET11rrasIJ5EIIgLq2suFex365d3EM4ja2wsk4ILOZjnjw8ZptoO/E391pci&#10;hLBLUUHlfZtK6YqKDLqJbYmDd7SdQR/WrpS6wyGEm0YmUfQmDdYcGipsaVlRcdqejYLPAYfFNF71&#10;m9NxefndvX79bGJS6vlpXHyA8DT62zFc8QM65IHpYM+snWgUhEf8/7x60WyWgDgEFSdTkHkm7/Hz&#10;PwAAAP//AwBQSwMEFAAGAAgAAAAhACJWDu7HAAAApQEAABkAAABkcnMvX3JlbHMvZTJvRG9jLnht&#10;bC5yZWxzvJCxagMxDIb3Qt7BaO/57oZSSnxZSiFrSB9A2DqfyVk2lhuat49plgYC3TpK4v/+D213&#10;33FVZyoSEhsYuh4UsU0usDfwefx4fgUlFdnhmpgMXEhgN22etgdasbaQLCGLahQWA0ut+U1rsQtF&#10;lC5l4naZU4lY21i8zmhP6EmPff+iy28GTHdMtXcGyt6NoI6X3Jr/Zqd5Dpbek/2KxPVBhQ6xdTcg&#10;Fk/VQCQX8LYcOzl70I8dhv9xGLrMPw767rnTFQAA//8DAFBLAQItABQABgAIAAAAIQCo1seoEwEA&#10;AEkCAAATAAAAAAAAAAAAAAAAAAAAAABbQ29udGVudF9UeXBlc10ueG1sUEsBAi0AFAAGAAgAAAAh&#10;ADj9If/WAAAAlAEAAAsAAAAAAAAAAAAAAAAARAEAAF9yZWxzLy5yZWxzUEsBAi0AFAAGAAgAAAAh&#10;ADR7ZmYtBQAA1QwAAA4AAAAAAAAAAAAAAAAAQwIAAGRycy9lMm9Eb2MueG1sUEsBAi0ACgAAAAAA&#10;AAAhAHgC1vtBYwAAQWMAABQAAAAAAAAAAAAAAAAAnAcAAGRycy9tZWRpYS9pbWFnZTEucG5nUEsB&#10;Ai0ACgAAAAAAAAAhAAhdarb3QAAA90AAABQAAAAAAAAAAAAAAAAAD2sAAGRycy9tZWRpYS9pbWFn&#10;ZTIuc3ZnUEsBAi0AFAAGAAgAAAAhALEoDbzdAAAABgEAAA8AAAAAAAAAAAAAAAAAOKwAAGRycy9k&#10;b3ducmV2LnhtbFBLAQItABQABgAIAAAAIQAiVg7uxwAAAKUBAAAZAAAAAAAAAAAAAAAAAEKtAABk&#10;cnMvX3JlbHMvZTJvRG9jLnhtbC5yZWxzUEsFBgAAAAAHAAcAvgEAAECuAAAAAA==&#10;">
                <o:lock v:ext="edit" aspectratio="t"/>
                <v:shape id="Bottom banner" o:spid="_x0000_s1027" alt="Banner: Need more information?&#10;Find out more about the government’s &#10;initiatives at dtp.vic.gov.au" style="position:absolute;left:634;width:75597;height:7880;visibility:visible;mso-wrap-style:square;v-text-anchor:middle" coordsize="6843358,638612" o:spt="1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J4pvQAAANsAAAAPAAAAZHJzL2Rvd25yZXYueG1sRE/dCgFB&#10;FL5X3mE6yh2zJGkZQimF5K9cnnaO3c3OmW1nsN7eKOXufH2/ZzKrTSGeVLncsoJeNwJBnFidc6rg&#10;fFp1RiCcR9ZYWCYFb3IwmzYbE4y1ffGBnkefihDCLkYFmfdlLKVLMjLourYkDtzNVgZ9gFUqdYWv&#10;EG4K2Y+ioTSYc2jIsKRlRsn9+DAKDvf9+7wYyR37zXawvsqVu0YXpdqtej4G4an2f/HPvdZh/hC+&#10;v4QD5PQDAAD//wMAUEsBAi0AFAAGAAgAAAAhANvh9svuAAAAhQEAABMAAAAAAAAAAAAAAAAAAAAA&#10;AFtDb250ZW50X1R5cGVzXS54bWxQSwECLQAUAAYACAAAACEAWvQsW78AAAAVAQAACwAAAAAAAAAA&#10;AAAAAAAfAQAAX3JlbHMvLnJlbHNQSwECLQAUAAYACAAAACEAPlyeKb0AAADbAAAADwAAAAAAAAAA&#10;AAAAAAAHAgAAZHJzL2Rvd25yZXYueG1sUEsFBgAAAAADAAMAtwAAAPECAAAAAA==&#10;" adj="-11796480,,5400" path="m,l6843359,r,638612l,638612,,xe" fillcolor="#cdffef [3208]" stroked="f" strokeweight=".2235mm">
                  <v:stroke joinstyle="miter"/>
                  <v:formulas/>
                  <v:path arrowok="t" o:connecttype="custom" o:connectlocs="0,0;7559676,0;7559676,788035;0,788035" o:connectangles="0,0,0,0" textboxrect="0,0,6843358,638612"/>
                  <v:textbox inset="10mm,0,45mm,2mm">
                    <w:txbxContent>
                      <w:p w14:paraId="1E98DB41" w14:textId="2D7FAD53" w:rsidR="008F6927" w:rsidRPr="008F6927" w:rsidRDefault="008F6927" w:rsidP="00930883">
                        <w:pPr>
                          <w:pStyle w:val="FooterBanner"/>
                        </w:pPr>
                        <w:r w:rsidRPr="008F6927">
                          <w:t>Find out more about the government’s</w:t>
                        </w:r>
                        <w:r w:rsidR="00B11403">
                          <w:t xml:space="preserve"> </w:t>
                        </w:r>
                        <w:r w:rsidRPr="008F6927">
                          <w:t xml:space="preserve">initiatives at </w:t>
                        </w:r>
                        <w:hyperlink r:id="rId21" w:history="1">
                          <w:r w:rsidRPr="004F5D56">
                            <w:rPr>
                              <w:rStyle w:val="Bold"/>
                            </w:rPr>
                            <w:t>dtp.vic.gov.au</w:t>
                          </w:r>
                        </w:hyperlink>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Logo" o:spid="_x0000_s1028" type="#_x0000_t75" alt="Logo: Victoria State Government Department of Transport and Planning" style="position:absolute;left:58678;top:1955;width:13316;height:40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NrE3wwAAANsAAAAPAAAAZHJzL2Rvd25yZXYueG1sRE9La8JA&#10;EL4X+h+WKfRWN20lanQjIi3aoy/Q25AdsyHZ2ZBdNe2v7wqF3ubje85s3ttGXKnzlWMFr4MEBHHh&#10;dMWlgv3u82UMwgdkjY1jUvBNHub548MMM+1uvKHrNpQihrDPUIEJoc2k9IUhi37gWuLInV1nMUTY&#10;lVJ3eIvhtpFvSZJKixXHBoMtLQ0V9fZiFaRfm0lam+PHcnFYXU4/w/c0Ga2Uen7qF1MQgfrwL/5z&#10;r3WcP4T7L/EAmf8CAAD//wMAUEsBAi0AFAAGAAgAAAAhANvh9svuAAAAhQEAABMAAAAAAAAAAAAA&#10;AAAAAAAAAFtDb250ZW50X1R5cGVzXS54bWxQSwECLQAUAAYACAAAACEAWvQsW78AAAAVAQAACwAA&#10;AAAAAAAAAAAAAAAfAQAAX3JlbHMvLnJlbHNQSwECLQAUAAYACAAAACEAbTaxN8MAAADbAAAADwAA&#10;AAAAAAAAAAAAAAAHAgAAZHJzL2Rvd25yZXYueG1sUEsFBgAAAAADAAMAtwAAAPcCAAAAAA==&#10;">
                  <v:imagedata r:id="rId22" o:title=" Victoria State Government Department of Transport and Planning"/>
                </v:shape>
                <w10:wrap type="topAndBottom" anchorx="margin" anchory="margin"/>
              </v:group>
            </w:pict>
          </mc:Fallback>
        </mc:AlternateContent>
      </w:r>
    </w:p>
    <w:sectPr w:rsidR="00254C53" w:rsidSect="00254C53">
      <w:headerReference w:type="default" r:id="rId23"/>
      <w:footerReference w:type="default" r:id="rId24"/>
      <w:headerReference w:type="first" r:id="rId25"/>
      <w:footerReference w:type="first" r:id="rId26"/>
      <w:type w:val="continuous"/>
      <w:pgSz w:w="11906" w:h="16838"/>
      <w:pgMar w:top="1758" w:right="567" w:bottom="1531" w:left="567" w:header="850" w:footer="510" w:gutter="0"/>
      <w:cols w:num="2" w:space="567"/>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D7C58CF" w14:textId="77777777" w:rsidR="00314B76" w:rsidRDefault="00314B76" w:rsidP="005C306E">
      <w:pPr>
        <w:spacing w:after="0"/>
      </w:pPr>
      <w:r>
        <w:separator/>
      </w:r>
    </w:p>
    <w:p w14:paraId="3667D278" w14:textId="77777777" w:rsidR="00314B76" w:rsidRDefault="00314B76"/>
    <w:p w14:paraId="48021432" w14:textId="77777777" w:rsidR="00314B76" w:rsidRDefault="00314B76"/>
  </w:endnote>
  <w:endnote w:type="continuationSeparator" w:id="0">
    <w:p w14:paraId="7243226D" w14:textId="77777777" w:rsidR="00314B76" w:rsidRDefault="00314B76" w:rsidP="005C306E">
      <w:pPr>
        <w:spacing w:after="0"/>
      </w:pPr>
      <w:r>
        <w:continuationSeparator/>
      </w:r>
    </w:p>
    <w:p w14:paraId="148C925B" w14:textId="77777777" w:rsidR="00314B76" w:rsidRDefault="00314B76"/>
    <w:p w14:paraId="6FD7701E" w14:textId="77777777" w:rsidR="00314B76" w:rsidRDefault="00314B7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IC Light">
    <w:altName w:val="Calibri"/>
    <w:charset w:val="00"/>
    <w:family w:val="auto"/>
    <w:pitch w:val="variable"/>
    <w:sig w:usb0="00000007" w:usb1="00000000" w:usb2="00000000" w:usb3="00000000" w:csb0="00000093" w:csb1="00000000"/>
  </w:font>
  <w:font w:name="VIC">
    <w:panose1 w:val="00000000000000000000"/>
    <w:charset w:val="00"/>
    <w:family w:val="roman"/>
    <w:notTrueType/>
    <w:pitch w:val="default"/>
  </w:font>
  <w:font w:name="Angsana New">
    <w:panose1 w:val="02020603050405020304"/>
    <w:charset w:val="DE"/>
    <w:family w:val="roman"/>
    <w:pitch w:val="variable"/>
    <w:sig w:usb0="01000001" w:usb1="00000000" w:usb2="00000000" w:usb3="00000000" w:csb0="0001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00000001" w:usb1="080E0000" w:usb2="00000010" w:usb3="00000000" w:csb0="00040000" w:csb1="00000000"/>
  </w:font>
  <w:font w:name="SimSun">
    <w:altName w:val="宋体"/>
    <w:panose1 w:val="02010600030101010101"/>
    <w:charset w:val="86"/>
    <w:family w:val="auto"/>
    <w:pitch w:val="variable"/>
    <w:sig w:usb0="00000203" w:usb1="288F0000" w:usb2="00000016" w:usb3="00000000" w:csb0="00040001" w:csb1="00000000"/>
  </w:font>
  <w:font w:name="VIC Medium">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Aptos">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1BA7C1" w14:textId="77777777" w:rsidR="00610C10" w:rsidRPr="00BE2E4B" w:rsidRDefault="00C622BD" w:rsidP="000D7431">
    <w:pPr>
      <w:pStyle w:val="FooterPageNumber"/>
      <w:framePr w:wrap="around"/>
    </w:pPr>
    <w:r w:rsidRPr="00BE2E4B">
      <w:t xml:space="preserve">Page </w:t>
    </w:r>
    <w:r w:rsidRPr="00BE2E4B">
      <w:fldChar w:fldCharType="begin"/>
    </w:r>
    <w:r w:rsidRPr="00BE2E4B">
      <w:instrText xml:space="preserve"> PAGE  \* Arabic  \* MERGEFORMAT </w:instrText>
    </w:r>
    <w:r w:rsidRPr="00BE2E4B">
      <w:fldChar w:fldCharType="separate"/>
    </w:r>
    <w:r w:rsidRPr="00BE2E4B">
      <w:rPr>
        <w:noProof/>
      </w:rPr>
      <w:t>2</w:t>
    </w:r>
    <w:r w:rsidRPr="00BE2E4B">
      <w:fldChar w:fldCharType="end"/>
    </w:r>
  </w:p>
  <w:p w14:paraId="0FFF5216" w14:textId="55A0DCE9" w:rsidR="00C622BD" w:rsidRPr="00BF1462" w:rsidRDefault="00BB00D0" w:rsidP="00C622BD">
    <w:pPr>
      <w:pStyle w:val="Footer"/>
    </w:pPr>
    <w:r>
      <w:rPr>
        <w:noProof/>
      </w:rPr>
      <mc:AlternateContent>
        <mc:Choice Requires="wps">
          <w:drawing>
            <wp:anchor distT="0" distB="0" distL="114300" distR="114300" simplePos="0" relativeHeight="251658243" behindDoc="0" locked="0" layoutInCell="1" allowOverlap="1" wp14:anchorId="33E458FF" wp14:editId="5A370674">
              <wp:simplePos x="0" y="0"/>
              <wp:positionH relativeFrom="rightMargin">
                <wp:posOffset>-390005</wp:posOffset>
              </wp:positionH>
              <wp:positionV relativeFrom="paragraph">
                <wp:posOffset>-49652</wp:posOffset>
              </wp:positionV>
              <wp:extent cx="0" cy="278215"/>
              <wp:effectExtent l="0" t="0" r="38100" b="26670"/>
              <wp:wrapNone/>
              <wp:docPr id="629534309"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ln w="127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v:line id="Straight Connector 3" style="position:absolute;z-index:251658243;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alt="&quot;&quot;" o:spid="_x0000_s1026" strokecolor="#c2cccc [3214]" strokeweight="1pt" from="-30.7pt,-3.9pt" to="-30.7pt,18pt" w14:anchorId="286AC7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WdkBuwEAAN0DAAAOAAAAZHJzL2Uyb0RvYy54bWysU9uO2yAQfa/Uf0C8N75I211ZcfZhV7sv&#10;Vbvq5QMIHhIkYBDQ2Pn7DthxVm1VqVVfMAxzzpw5jLf3kzXsBCFqdD1vNjVn4CQO2h16/u3r07s7&#10;zmISbhAGHfT8DJHf796+2Y6+gxaPaAYIjEhc7Ebf82NKvquqKI9gRdygB0eXCoMViY7hUA1BjMRu&#10;TdXW9ftqxDD4gBJipOjjfMl3hV8pkOmTUhESMz0nbamsoaz7vFa7regOQfijlosM8Q8qrNCOiq5U&#10;jyIJ9j3oX6islgEjqrSRaCtUSksoPVA3Tf1TN1+OwkPphcyJfrUp/j9a+fH04F4C2TD62EX/EnIX&#10;kwo2f0kfm4pZ59UsmBKTc1BStL29a5ub7GN1xfkQ0zOgZXnTc6NdbkN04vQhpjn1kpLDxrGRhqe9&#10;reuSFtHo4Ukbky/LKMCDCewk6BH3h3Yp9iqLShtHCq49lF06G5j5P4NieiDVzVwgj9eVU0gJLjUL&#10;r3GUnWGKFKzARdmfgEt+hkIZvb8Br4hSGV1awVY7DL+TnaaLZDXnXxyY+84W7HE4l9ct1tAMlWda&#10;5j0P6etzgV//yt0PAAAA//8DAFBLAwQUAAYACAAAACEAkzJKe90AAAAJAQAADwAAAGRycy9kb3du&#10;cmV2LnhtbEyPQU/DMAyF70j8h8hI3LZ0DFpUmk4DaeKIGEjb0Wu8tqJxqibrCr8eIw5ws/2enr9X&#10;rCbXqZGG0Ho2sJgnoIgrb1uuDby/bWb3oEJEtth5JgOfFGBVXl4UmFt/5lcat7FWEsIhRwNNjH2u&#10;dagachjmvicW7egHh1HWodZ2wLOEu07fJEmqHbYsHxrs6amh6mN7cgZe9tnxa7957O9chc/ZmC3X&#10;frcz5vpqWj+AijTFPzP84As6lMJ08Ce2QXUGZuniVqwyZFJBDL+Hg4FlmoAuC/2/QfkNAAD//wMA&#10;UEsBAi0AFAAGAAgAAAAhALaDOJL+AAAA4QEAABMAAAAAAAAAAAAAAAAAAAAAAFtDb250ZW50X1R5&#10;cGVzXS54bWxQSwECLQAUAAYACAAAACEAOP0h/9YAAACUAQAACwAAAAAAAAAAAAAAAAAvAQAAX3Jl&#10;bHMvLnJlbHNQSwECLQAUAAYACAAAACEANFnZAbsBAADdAwAADgAAAAAAAAAAAAAAAAAuAgAAZHJz&#10;L2Uyb0RvYy54bWxQSwECLQAUAAYACAAAACEAkzJKe90AAAAJAQAADwAAAAAAAAAAAAAAAAAVBAAA&#10;ZHJzL2Rvd25yZXYueG1sUEsFBgAAAAAEAAQA8wAAAB8FAAAAAA==&#10;">
              <v:stroke joinstyle="miter"/>
              <w10:wrap anchorx="margin"/>
            </v:line>
          </w:pict>
        </mc:Fallback>
      </mc:AlternateContent>
    </w:r>
    <w:r w:rsidR="009A211F">
      <w:rPr>
        <w:noProof/>
      </w:rPr>
      <mc:AlternateContent>
        <mc:Choice Requires="wps">
          <w:drawing>
            <wp:anchor distT="0" distB="0" distL="114300" distR="114300" simplePos="0" relativeHeight="251658244" behindDoc="0" locked="0" layoutInCell="1" allowOverlap="1" wp14:anchorId="0BFF657D" wp14:editId="5FE51B9D">
              <wp:simplePos x="0" y="0"/>
              <wp:positionH relativeFrom="rightMargin">
                <wp:align>left</wp:align>
              </wp:positionH>
              <wp:positionV relativeFrom="paragraph">
                <wp:posOffset>-194310</wp:posOffset>
              </wp:positionV>
              <wp:extent cx="15120000" cy="0"/>
              <wp:effectExtent l="0" t="19050" r="43815" b="38100"/>
              <wp:wrapNone/>
              <wp:docPr id="95483662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chemeClr val="bg1"/>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arto="http://schemas.microsoft.com/office/word/2006/arto">
          <w:pict>
            <v:line id="Straight Connector 2" style="position:absolute;z-index:251658244;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alt="&quot;&quot;" o:spid="_x0000_s1026" strokecolor="white [3212]" strokeweight="4.5pt" from="0,-15.3pt" to="1190.55pt,-15.3pt" w14:anchorId="1EB1FC2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y/6dqAEAAEYDAAAOAAAAZHJzL2Uyb0RvYy54bWysUstuGzEMvBfIPwi6x9oN4DZYWM4hRnop&#10;2gBtP4DWSrsC9IKoeu2/LyU7Tpreil70IjXkDGfzcPSOHXRGG4Pk/arjTAcVRxsmyX/+eLq95wwL&#10;hBFcDFryk0b+sL35sFnSoO/iHN2oMyOQgMOSJJ9LSYMQqGbtAVcx6UBBE7OHQtc8iTHDQujeibuu&#10;+yiWmMeUo9KI9Lo7B/m24RujVflmDOrCnOTUW2lrbuu+rmK7gWHKkGarLm3AP3ThwQYqeoXaQQH2&#10;K9u/oLxVOWI0ZaWiF9EYq3TjQGz67h2b7zMk3biQOJiuMuH/g1VfD4/hOZMMS8IB03OuLI4m+7pT&#10;f+zYxDpdxdLHwhQ99uueBtCRqOolKF5/pozls46e1YPkzoZKBAY4fMFC1Sj1JaU+h/hknWvDcIEt&#10;kq8/9esKDeQJ46DQ0adRcgwTZ+AmMpsquUFidHas3ytQM45+dJkdgEa+n/o6Yqr2R1YtvQOcz0kt&#10;dHaCt4Xs6KyX/L6Sawah3y5UcN0MdSHwqlc97eN4ajKKeqNhtaIXY1U3vL3T+a39t78BAAD//wMA&#10;UEsDBBQABgAIAAAAIQBWuLKA3AAAAAkBAAAPAAAAZHJzL2Rvd25yZXYueG1sTI9PS8NAEMXvgt9h&#10;GcFbu5sEQonZlCLowUPBaj1PsmMSu39CdpMm394VBD2+ecN7v1fuF6PZTKPvnZWQbAUwso1TvW0l&#10;vL89bXbAfECrUDtLElbysK9ub0oslLvaV5pPoWUxxPoCJXQhDAXnvunIoN+6gWz0Pt1oMEQ5tlyN&#10;eI3hRvNUiJwb7G1s6HCgx46ay2kyEur5LNCk4vlFH/M1E+v09bEepby/Ww4PwAIt4e8ZfvAjOlSR&#10;qXaTVZ5pCXFIkLDJRA4s2mm2SxJg9e+JVyX/v6D6BgAA//8DAFBLAQItABQABgAIAAAAIQC2gziS&#10;/gAAAOEBAAATAAAAAAAAAAAAAAAAAAAAAABbQ29udGVudF9UeXBlc10ueG1sUEsBAi0AFAAGAAgA&#10;AAAhADj9If/WAAAAlAEAAAsAAAAAAAAAAAAAAAAALwEAAF9yZWxzLy5yZWxzUEsBAi0AFAAGAAgA&#10;AAAhAEPL/p2oAQAARgMAAA4AAAAAAAAAAAAAAAAALgIAAGRycy9lMm9Eb2MueG1sUEsBAi0AFAAG&#10;AAgAAAAhAFa4soDcAAAACQEAAA8AAAAAAAAAAAAAAAAAAgQAAGRycy9kb3ducmV2LnhtbFBLBQYA&#10;AAAABAAEAPMAAAALBQAAAAA=&#10;">
              <v:stroke joinstyle="miter"/>
              <w10:wrap anchorx="margin"/>
            </v:line>
          </w:pict>
        </mc:Fallback>
      </mc:AlternateContent>
    </w:r>
    <w:r w:rsidR="00BE2E4B">
      <w:rPr>
        <w:noProof/>
      </w:rPr>
      <mc:AlternateContent>
        <mc:Choice Requires="wps">
          <w:drawing>
            <wp:anchor distT="0" distB="0" distL="114300" distR="114300" simplePos="0" relativeHeight="251658245" behindDoc="0" locked="0" layoutInCell="1" allowOverlap="1" wp14:anchorId="73614081" wp14:editId="74F49955">
              <wp:simplePos x="0" y="0"/>
              <wp:positionH relativeFrom="margin">
                <wp:posOffset>0</wp:posOffset>
              </wp:positionH>
              <wp:positionV relativeFrom="paragraph">
                <wp:posOffset>-194346</wp:posOffset>
              </wp:positionV>
              <wp:extent cx="15120000" cy="0"/>
              <wp:effectExtent l="0" t="0" r="0" b="0"/>
              <wp:wrapNone/>
              <wp:docPr id="25435272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ln w="12700">
                        <a:solidFill>
                          <a:schemeClr val="accent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http://schemas.openxmlformats.org/drawingml/2006/main" xmlns:adec="http://schemas.microsoft.com/office/drawing/2017/decorative" xmlns:arto="http://schemas.microsoft.com/office/word/2006/arto">
          <w:pict>
            <v:line id="Straight Connector 2" style="position:absolute;z-index:251658245;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alt="&quot;&quot;" o:spid="_x0000_s1026" strokecolor="#03a59d [3205]" strokeweight="1pt" from="0,-15.3pt" to="1190.55pt,-15.3pt" w14:anchorId="38687B1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tcEuAEAAOMDAAAOAAAAZHJzL2Uyb0RvYy54bWysU9tu3CAQfa/Uf0C8d22v1Ius9eYhUfpS&#10;tVEvH0DwsEYCBgFZe/++A/Z6oySKlKovmIE5Z84cxruryRp2hBA1uo43m5ozcBJ77Q4d//P79sMX&#10;zmISrhcGHXT8BJFf7d+/242+hS0OaHoIjEhcbEff8SEl31ZVlANYETfowdGlwmBFojAcqj6Ikdit&#10;qbZ1/akaMfQ+oIQY6fRmvuT7wq8UyPRDqQiJmY6TtlTWUNb7vFb7nWgPQfhBy0WG+AcVVmhHRVeq&#10;G5EEewj6GZXVMmBElTYSbYVKaQmlB+qmqZ9082sQHkovZE70q03x/9HK78drdxfIhtHHNvq7kLuY&#10;VLD5S/rYVMw6rWbBlJikw+ZjQw9Qk6nyfFldkD7E9BXQsrzpuNEuNyJacfwWE1Wj1HNKPjaOjUS5&#10;/Ux8OY5odH+rjSlBHga4NoEdBT2jkBJc2uanI5ZHmRQZR4eXTsounQzMNX6CYrrP2uciL/E2C69x&#10;lJ1hilSswEXda8AlP0OhDOBbwCuiVEaXVrDVDsNLstN0lqzm/LMDc9/ZgnvsT+WNizU0ScW5Zerz&#10;qD6OC/zyb+7/AgAA//8DAFBLAwQUAAYACAAAACEAa0OO4NwAAAAJAQAADwAAAGRycy9kb3ducmV2&#10;LnhtbEyPwWrDMBBE74X+g9hAb4nsuATjWg6hpdBLD01zyFG2NpaptDKS7Dh/XxUK7XF2lpk39X6x&#10;hs3ow+BIQL7JgCF1Tg3UCzh9vq5LYCFKUtI4QgE3DLBv7u9qWSl3pQ+cj7FnKYRCJQXoGMeK89Bp&#10;tDJs3IiUvIvzVsYkfc+Vl9cUbg3fZtmOWzlQatByxGeN3ddxsgJeJj8Xj6Nu3128mcv5zZ+wbIV4&#10;WC2HJ2ARl/j3DD/4CR2axNS6iVRgRkAaEgWsi2wHLNnbosxzYO3viTc1/7+g+QYAAP//AwBQSwEC&#10;LQAUAAYACAAAACEAtoM4kv4AAADhAQAAEwAAAAAAAAAAAAAAAAAAAAAAW0NvbnRlbnRfVHlwZXNd&#10;LnhtbFBLAQItABQABgAIAAAAIQA4/SH/1gAAAJQBAAALAAAAAAAAAAAAAAAAAC8BAABfcmVscy8u&#10;cmVsc1BLAQItABQABgAIAAAAIQBZltcEuAEAAOMDAAAOAAAAAAAAAAAAAAAAAC4CAABkcnMvZTJv&#10;RG9jLnhtbFBLAQItABQABgAIAAAAIQBrQ47g3AAAAAkBAAAPAAAAAAAAAAAAAAAAABIEAABkcnMv&#10;ZG93bnJldi54bWxQSwUGAAAAAAQABADzAAAAGwUAAAAA&#10;">
              <v:stroke joinstyle="miter"/>
              <w10:wrap anchorx="margin"/>
            </v:line>
          </w:pict>
        </mc:Fallback>
      </mc:AlternateContent>
    </w:r>
    <w:r w:rsidR="00C622BD">
      <w:ptab w:relativeTo="margin" w:alignment="right" w:leader="none"/>
    </w:r>
    <w:sdt>
      <w:sdtPr>
        <w:alias w:val="Title"/>
        <w:tag w:val=""/>
        <w:id w:val="-2142170720"/>
        <w:placeholder>
          <w:docPart w:val="C68AE8E1FB4C4299919242DD37216110"/>
        </w:placeholder>
        <w:showingPlcHdr/>
        <w:dataBinding w:prefixMappings="xmlns:ns0='http://purl.org/dc/elements/1.1/' xmlns:ns1='http://schemas.openxmlformats.org/package/2006/metadata/core-properties' " w:xpath="/ns1:coreProperties[1]/ns0:title[1]" w:storeItemID="{6C3C8BC8-F283-45AE-878A-BAB7291924A1}"/>
        <w:text/>
      </w:sdtPr>
      <w:sdtContent>
        <w:r w:rsidR="007B3BB2" w:rsidRPr="008D0242">
          <w:rPr>
            <w:highlight w:val="lightGray"/>
          </w:rPr>
          <w:t>‘Introduction’ text spans both columns</w:t>
        </w:r>
      </w:sdtContent>
    </w:sdt>
  </w:p>
  <w:p w14:paraId="50FCC798" w14:textId="213F5AE7" w:rsidR="004176BE" w:rsidRDefault="00C622BD" w:rsidP="00CF01B0">
    <w:pPr>
      <w:pStyle w:val="FooterLight"/>
    </w:pPr>
    <w:r>
      <w:ptab w:relativeTo="margin" w:alignment="right" w:leader="none"/>
    </w:r>
    <w:sdt>
      <w:sdtPr>
        <w:alias w:val="Subject"/>
        <w:tag w:val=""/>
        <w:id w:val="-1571801674"/>
        <w:placeholder>
          <w:docPart w:val="C6597BB4A8C449F3A69CAD03D0F3CA91"/>
        </w:placeholder>
        <w:dataBinding w:prefixMappings="xmlns:ns0='http://purl.org/dc/elements/1.1/' xmlns:ns1='http://schemas.openxmlformats.org/package/2006/metadata/core-properties' " w:xpath="/ns1:coreProperties[1]/ns0:subject[1]" w:storeItemID="{6C3C8BC8-F283-45AE-878A-BAB7291924A1}"/>
        <w:text/>
      </w:sdtPr>
      <w:sdtContent>
        <w:r w:rsidR="00A524C9">
          <w:t>Fact sheet for local councils, land surveyors and developers</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ECF04F" w14:textId="77777777" w:rsidR="00C42FB0" w:rsidRPr="00C42FB0" w:rsidRDefault="00C42FB0" w:rsidP="0008556C">
    <w:pPr>
      <w:pStyle w:val="FooterPageNumber"/>
      <w:framePr w:wrap="around"/>
    </w:pPr>
    <w:r w:rsidRPr="00C42FB0">
      <w:t xml:space="preserve">Page </w:t>
    </w:r>
    <w:r w:rsidRPr="00C42FB0">
      <w:fldChar w:fldCharType="begin"/>
    </w:r>
    <w:r w:rsidRPr="00C42FB0">
      <w:instrText xml:space="preserve"> PAGE  \* Arabic  \* MERGEFORMAT </w:instrText>
    </w:r>
    <w:r w:rsidRPr="00C42FB0">
      <w:fldChar w:fldCharType="separate"/>
    </w:r>
    <w:r w:rsidRPr="00C42FB0">
      <w:t>2</w:t>
    </w:r>
    <w:r w:rsidRPr="00C42FB0">
      <w:fldChar w:fldCharType="end"/>
    </w:r>
  </w:p>
  <w:p w14:paraId="2CCBDB25" w14:textId="5DB8521D" w:rsidR="00C42FB0" w:rsidRPr="00C42FB0" w:rsidRDefault="00C42FB0" w:rsidP="0008556C">
    <w:pPr>
      <w:pStyle w:val="Footer"/>
    </w:pPr>
    <w:r w:rsidRPr="00C42FB0">
      <w:rPr>
        <w:noProof/>
      </w:rPr>
      <mc:AlternateContent>
        <mc:Choice Requires="wps">
          <w:drawing>
            <wp:anchor distT="0" distB="0" distL="114300" distR="114300" simplePos="0" relativeHeight="251658250" behindDoc="0" locked="0" layoutInCell="1" allowOverlap="1" wp14:anchorId="468869FF" wp14:editId="7A5748F4">
              <wp:simplePos x="0" y="0"/>
              <wp:positionH relativeFrom="rightMargin">
                <wp:posOffset>-390005</wp:posOffset>
              </wp:positionH>
              <wp:positionV relativeFrom="paragraph">
                <wp:posOffset>-49652</wp:posOffset>
              </wp:positionV>
              <wp:extent cx="0" cy="278215"/>
              <wp:effectExtent l="0" t="0" r="38100" b="26670"/>
              <wp:wrapNone/>
              <wp:docPr id="1623816983" name="Straight Connector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0" cy="278215"/>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v:line id="Straight Connector 3" style="position:absolute;z-index:25165825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 alt="&quot;&quot;" o:spid="_x0000_s1026" strokecolor="#c2cccc" strokeweight="1pt" from="-30.7pt,-3.9pt" to="-30.7pt,18pt" w14:anchorId="7096216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apBpgEAAEUDAAAOAAAAZHJzL2Uyb0RvYy54bWysUk2P0zAQvSPxHyzfqdNIsFXUdA+tlguC&#10;lYAfMHXsxJK/5DFN++8ZO6G7wA2RgzMej5/nvXn7x6uz7KISmuB7vt00nCkvw2D82PPv357e7TjD&#10;DH4AG7zq+U0hfzy8fbOfY6faMAU7qMQIxGM3x55POcdOCJSTcoCbEJWnQx2Sg0zbNIohwUzozoq2&#10;aT6IOaQhpiAVImVPyyE/VHytlcxftEaVme059Zbrmup6Lqs47KEbE8TJyLUN+IcuHBhPj96hTpCB&#10;/UjmLyhnZAoYdN7I4ETQ2khVORCbbfMHm68TRFW5kDgY7zLh/4OVny9H/5xIhjlih/E5FRZXnVz5&#10;U3/sWsW63cVS18zkkpSUbR927fZ90VG83IsJ80cVHCtBz63xhQZ0cPmEeSn9VVLSPjwZa+sorGcz&#10;+ah9aGhaEsgR2kKm0MWh5+hHzsCOZDWZU4XEYM1QrhcgTOP5aBO7AI372B7pWzv7ray8fQKclrp6&#10;tBjBmUxutMb1fNeUb71tfUFX1U8rgxe5SnQOw62qKMqOZlXlWH1VzPB6T/Fr9x9+AgAA//8DAFBL&#10;AwQUAAYACAAAACEAzaTXidwAAAAJAQAADwAAAGRycy9kb3ducmV2LnhtbEyPQU/DMAyF70j8h8hI&#10;3LZ0BQoqTSdAIMZxZeOcNqYtNE6VZF359xhxgJvt9/T8vWI920FM6EPvSMFqmYBAapzpqVWwe31a&#10;3IAIUZPRgyNU8IUB1uXpSaFz4460xamKreAQCrlW0MU45lKGpkOrw9KNSKy9O2915NW30nh95HA7&#10;yDRJMml1T/yh0yM+dNh8VgeroN7ev+zb6u3ZPU6+23zI1GyuUqXOz+a7WxAR5/hnhh98RoeSmWp3&#10;IBPEoGCRrS7ZysM1V2DD76FWcJElIMtC/m9QfgMAAP//AwBQSwECLQAUAAYACAAAACEAtoM4kv4A&#10;AADhAQAAEwAAAAAAAAAAAAAAAAAAAAAAW0NvbnRlbnRfVHlwZXNdLnhtbFBLAQItABQABgAIAAAA&#10;IQA4/SH/1gAAAJQBAAALAAAAAAAAAAAAAAAAAC8BAABfcmVscy8ucmVsc1BLAQItABQABgAIAAAA&#10;IQAiUapBpgEAAEUDAAAOAAAAAAAAAAAAAAAAAC4CAABkcnMvZTJvRG9jLnhtbFBLAQItABQABgAI&#10;AAAAIQDNpNeJ3AAAAAkBAAAPAAAAAAAAAAAAAAAAAAAEAABkcnMvZG93bnJldi54bWxQSwUGAAAA&#10;AAQABADzAAAACQUAAAAA&#10;">
              <v:stroke joinstyle="miter"/>
              <w10:wrap anchorx="margin"/>
            </v:line>
          </w:pict>
        </mc:Fallback>
      </mc:AlternateContent>
    </w:r>
    <w:r w:rsidRPr="00C42FB0">
      <w:rPr>
        <w:noProof/>
      </w:rPr>
      <mc:AlternateContent>
        <mc:Choice Requires="wps">
          <w:drawing>
            <wp:anchor distT="0" distB="0" distL="114300" distR="114300" simplePos="0" relativeHeight="251658251" behindDoc="0" locked="0" layoutInCell="1" allowOverlap="1" wp14:anchorId="0196B95F" wp14:editId="0E522763">
              <wp:simplePos x="0" y="0"/>
              <wp:positionH relativeFrom="rightMargin">
                <wp:align>left</wp:align>
              </wp:positionH>
              <wp:positionV relativeFrom="paragraph">
                <wp:posOffset>-194310</wp:posOffset>
              </wp:positionV>
              <wp:extent cx="15120000" cy="0"/>
              <wp:effectExtent l="0" t="19050" r="43815" b="38100"/>
              <wp:wrapNone/>
              <wp:docPr id="871378813"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arto="http://schemas.microsoft.com/office/word/2006/arto">
          <w:pict>
            <v:line id="Straight Connector 2" style="position:absolute;z-index:251658251;visibility:visible;mso-wrap-style:square;mso-width-percent:0;mso-wrap-distance-left:9pt;mso-wrap-distance-top:0;mso-wrap-distance-right:9pt;mso-wrap-distance-bottom:0;mso-position-horizontal:left;mso-position-horizontal-relative:right-margin-area;mso-position-vertical:absolute;mso-position-vertical-relative:text;mso-width-percent:0;mso-width-relative:margin" alt="&quot;&quot;" o:spid="_x0000_s1026" strokecolor="window" strokeweight="4.5pt" from="0,-15.3pt" to="1190.55pt,-15.3pt" w14:anchorId="3E8B7A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AH4rzbdAAAACQEAAA8AAABkcnMvZG93bnJldi54bWxM&#10;j8FuwjAQRO+V+g/WVuoFgRNQKYQ4qGoV7oSq5yVe4qjxOooNpP36ulIlepyd1cybfDvaTlxo8K1j&#10;BeksAUFcO91yo+D9UE5XIHxA1tg5JgVf5GFb3N/lmGl35T1dqtCIGMI+QwUmhD6T0teGLPqZ64mj&#10;d3KDxRDl0Eg94DWG207Ok2QpLbYcGwz29Gqo/qzOVkF5KNdVsOWHOe3fnp++JzszaXZKPT6MLxsQ&#10;gcZwe4Zf/IgORWQ6ujNrLzoFcUhQMF0kSxDRni9WaQri+HeSRS7/Lyh+AAAA//8DAFBLAQItABQA&#10;BgAIAAAAIQC2gziS/gAAAOEBAAATAAAAAAAAAAAAAAAAAAAAAABbQ29udGVudF9UeXBlc10ueG1s&#10;UEsBAi0AFAAGAAgAAAAhADj9If/WAAAAlAEAAAsAAAAAAAAAAAAAAAAALwEAAF9yZWxzLy5yZWxz&#10;UEsBAi0AFAAGAAgAAAAhAEieovGzAQAAVwMAAA4AAAAAAAAAAAAAAAAALgIAAGRycy9lMm9Eb2Mu&#10;eG1sUEsBAi0AFAAGAAgAAAAhAAH4rzbdAAAACQEAAA8AAAAAAAAAAAAAAAAADQQAAGRycy9kb3du&#10;cmV2LnhtbFBLBQYAAAAABAAEAPMAAAAXBQAAAAA=&#10;">
              <v:stroke joinstyle="miter"/>
              <w10:wrap anchorx="margin"/>
            </v:line>
          </w:pict>
        </mc:Fallback>
      </mc:AlternateContent>
    </w:r>
    <w:r w:rsidRPr="00C42FB0">
      <w:rPr>
        <w:noProof/>
      </w:rPr>
      <mc:AlternateContent>
        <mc:Choice Requires="wps">
          <w:drawing>
            <wp:anchor distT="0" distB="0" distL="114300" distR="114300" simplePos="0" relativeHeight="251658252" behindDoc="0" locked="0" layoutInCell="1" allowOverlap="1" wp14:anchorId="00BDCB73" wp14:editId="0C32A886">
              <wp:simplePos x="0" y="0"/>
              <wp:positionH relativeFrom="margin">
                <wp:posOffset>0</wp:posOffset>
              </wp:positionH>
              <wp:positionV relativeFrom="paragraph">
                <wp:posOffset>-194346</wp:posOffset>
              </wp:positionV>
              <wp:extent cx="15120000" cy="0"/>
              <wp:effectExtent l="0" t="0" r="0" b="0"/>
              <wp:wrapNone/>
              <wp:docPr id="1820741178"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03A59D"/>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arto="http://schemas.microsoft.com/office/word/2006/arto">
          <w:pict>
            <v:line id="Straight Connector 2" style="position:absolute;z-index:251658252;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 alt="&quot;&quot;" o:spid="_x0000_s1026" strokecolor="#03a59d" strokeweight="1pt" from="0,-15.3pt" to="1190.55pt,-15.3pt" w14:anchorId="30E137F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4k1yqgEAAEcDAAAOAAAAZHJzL2Uyb0RvYy54bWysUstuGzEMvBfIPwi6x7t2kTRdeB0UMdJL&#10;0QZo+wG0VtoVoBdI1Wv/fSnZcdL0VvSiF6khZzjr+4N3Yq+RbAy9XC5aKXRQcbBh7OXPH4/Xd1JQ&#10;hjCAi0H38qhJ3m+u3q3n1OlVnKIbNAoGCdTNqZdTzqlrGlKT9kCLmHTgoInoIfMVx2ZAmBndu2bV&#10;trfNHHFIGJUm4tftKSg3Fd8YrfI3Y0hn4XrJveW6Yl13ZW02a+hGhDRZdW4D/qELDzZw0QvUFjKI&#10;X2j/gvJWYaRo8kJF30RjrNKVA7NZtm/YfJ8g6cqFxaF0kYn+H6z6un8IT8gyzIk6Sk9YWBwM+rJz&#10;f+JQxTpexNKHLBQ/Lm+WPICWRVXPweblZ0LKn3X0ohx66WwoRKCD/RfKXI1Tn1PKc4iP1rk6DBfE&#10;zOirDxUa2BPGQeYqPg29pDBKAW5ks6mMFZKis0P5XoAIx92DQ7GHMvD3n24+bsuMudwfaaX2Fmg6&#10;5dXQyQreZvajs76Xd4VddQj/dqGg6+qoM4MXwcppF4dj1bEpN55WLXp2VrHD6zufX/t/8xsAAP//&#10;AwBQSwMEFAAGAAgAAAAhACsN+HrfAAAACQEAAA8AAABkcnMvZG93bnJldi54bWxMj1FrwjAUhd8H&#10;/odwB3vTpBac1KZSJwP3slEdw8fY3LXF5qZronb/fhkI+njuuZzznXQ5mJadsXeNJQnRRABDKq1u&#10;qJLwuXsdz4E5r0ir1hJK+EUHy2z0kKpE2wsVeN76ioUQcomSUHvfJZy7skaj3MR2SMH7tr1RPsi+&#10;4rpXlxBuWj4VYsaNaig01KrDlxrL4/ZkJLytv4rd+/PHKi7We3MUP/lGbHIpnx6HfAHM4+Bvz/CP&#10;H9AhC0wHeyLtWCshDPESxrGYAQv2NJ5HEbDD9cSzlN8vyP4AAAD//wMAUEsBAi0AFAAGAAgAAAAh&#10;ALaDOJL+AAAA4QEAABMAAAAAAAAAAAAAAAAAAAAAAFtDb250ZW50X1R5cGVzXS54bWxQSwECLQAU&#10;AAYACAAAACEAOP0h/9YAAACUAQAACwAAAAAAAAAAAAAAAAAvAQAAX3JlbHMvLnJlbHNQSwECLQAU&#10;AAYACAAAACEAUOJNcqoBAABHAwAADgAAAAAAAAAAAAAAAAAuAgAAZHJzL2Uyb0RvYy54bWxQSwEC&#10;LQAUAAYACAAAACEAKw34et8AAAAJAQAADwAAAAAAAAAAAAAAAAAEBAAAZHJzL2Rvd25yZXYueG1s&#10;UEsFBgAAAAAEAAQA8wAAABAFAAAAAA==&#10;">
              <v:stroke joinstyle="miter"/>
              <w10:wrap anchorx="margin"/>
            </v:line>
          </w:pict>
        </mc:Fallback>
      </mc:AlternateContent>
    </w:r>
    <w:r w:rsidRPr="00C42FB0">
      <w:ptab w:relativeTo="margin" w:alignment="right" w:leader="none"/>
    </w:r>
    <w:sdt>
      <w:sdtPr>
        <w:alias w:val="Title"/>
        <w:tag w:val=""/>
        <w:id w:val="920454005"/>
        <w:placeholder>
          <w:docPart w:val="A9ADCF9EDA074092A2DF5262077F58DB"/>
        </w:placeholder>
        <w:showingPlcHdr/>
        <w:dataBinding w:prefixMappings="xmlns:ns0='http://purl.org/dc/elements/1.1/' xmlns:ns1='http://schemas.openxmlformats.org/package/2006/metadata/core-properties' " w:xpath="/ns1:coreProperties[1]/ns0:title[1]" w:storeItemID="{6C3C8BC8-F283-45AE-878A-BAB7291924A1}"/>
        <w:text/>
      </w:sdtPr>
      <w:sdtContent>
        <w:r w:rsidR="007B3BB2" w:rsidRPr="00560AC8">
          <w:rPr>
            <w:rStyle w:val="PlaceholderText"/>
          </w:rPr>
          <w:t>Click or tap here to enter text.</w:t>
        </w:r>
      </w:sdtContent>
    </w:sdt>
  </w:p>
  <w:p w14:paraId="23A2E91E" w14:textId="247F4019" w:rsidR="00C42FB0" w:rsidRPr="00C42FB0" w:rsidRDefault="00C42FB0" w:rsidP="0008556C">
    <w:pPr>
      <w:pStyle w:val="FooterLight"/>
    </w:pPr>
    <w:r w:rsidRPr="00C42FB0">
      <w:ptab w:relativeTo="margin" w:alignment="right" w:leader="none"/>
    </w:r>
    <w:sdt>
      <w:sdtPr>
        <w:alias w:val="Subject"/>
        <w:tag w:val=""/>
        <w:id w:val="-342546422"/>
        <w:placeholder>
          <w:docPart w:val="6433ED7956104C18B33A95924AF49F48"/>
        </w:placeholder>
        <w:dataBinding w:prefixMappings="xmlns:ns0='http://purl.org/dc/elements/1.1/' xmlns:ns1='http://schemas.openxmlformats.org/package/2006/metadata/core-properties' " w:xpath="/ns1:coreProperties[1]/ns0:subject[1]" w:storeItemID="{6C3C8BC8-F283-45AE-878A-BAB7291924A1}"/>
        <w:text/>
      </w:sdtPr>
      <w:sdtContent>
        <w:r w:rsidR="00A524C9">
          <w:t>Fact sheet for local councils, land surveyors and developers</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CC6945" w14:textId="77777777" w:rsidR="00314B76" w:rsidRDefault="00314B76" w:rsidP="005C306E">
      <w:pPr>
        <w:spacing w:after="0"/>
      </w:pPr>
      <w:r>
        <w:separator/>
      </w:r>
    </w:p>
  </w:footnote>
  <w:footnote w:type="continuationSeparator" w:id="0">
    <w:p w14:paraId="749FACDD" w14:textId="77777777" w:rsidR="00314B76" w:rsidRDefault="00314B76" w:rsidP="005C306E">
      <w:pPr>
        <w:spacing w:after="0"/>
      </w:pPr>
      <w:r>
        <w:continuationSeparator/>
      </w:r>
    </w:p>
    <w:p w14:paraId="2CB78B81" w14:textId="77777777" w:rsidR="00314B76" w:rsidRDefault="00314B76"/>
  </w:footnote>
  <w:footnote w:type="continuationNotice" w:id="1">
    <w:p w14:paraId="0C4E47C3" w14:textId="77777777" w:rsidR="00314B76" w:rsidRDefault="00314B76">
      <w:pPr>
        <w:spacing w:before="0" w:after="0"/>
      </w:pPr>
    </w:p>
    <w:p w14:paraId="3223A961" w14:textId="77777777" w:rsidR="00314B76" w:rsidRDefault="00314B7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C1CA6" w14:textId="77777777" w:rsidR="00107B94" w:rsidRDefault="007A794B" w:rsidP="00107B94">
    <w:pPr>
      <w:pStyle w:val="Header"/>
    </w:pPr>
    <w:r>
      <w:rPr>
        <w:noProof/>
      </w:rPr>
      <mc:AlternateContent>
        <mc:Choice Requires="wps">
          <w:drawing>
            <wp:anchor distT="0" distB="0" distL="114300" distR="114300" simplePos="0" relativeHeight="251658240" behindDoc="0" locked="0" layoutInCell="1" allowOverlap="1" wp14:anchorId="232192CC" wp14:editId="5A095B7F">
              <wp:simplePos x="0" y="0"/>
              <wp:positionH relativeFrom="rightMargin">
                <wp:posOffset>0</wp:posOffset>
              </wp:positionH>
              <wp:positionV relativeFrom="page">
                <wp:posOffset>892810</wp:posOffset>
              </wp:positionV>
              <wp:extent cx="15120000" cy="0"/>
              <wp:effectExtent l="0" t="19050" r="43815" b="38100"/>
              <wp:wrapNone/>
              <wp:docPr id="1526784329"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pic="http://schemas.openxmlformats.org/drawingml/2006/picture" xmlns:a14="http://schemas.microsoft.com/office/drawing/2010/main" xmlns:arto="http://schemas.microsoft.com/office/word/2006/arto">
          <w:pict>
            <v:line id="Straight Connector 2" style="position:absolute;z-index:251658240;visibility:visible;mso-wrap-style:square;mso-width-percent:0;mso-wrap-distance-left:9pt;mso-wrap-distance-top:0;mso-wrap-distance-right:9pt;mso-wrap-distance-bottom:0;mso-position-horizontal:absolute;mso-position-horizontal-relative:right-margin-area;mso-position-vertical:absolute;mso-position-vertical-relative:page;mso-width-percent:0;mso-width-relative:margin" alt="&quot;&quot;" o:spid="_x0000_s1026" strokecolor="window" strokeweight="4.5pt" from="0,70.3pt" to="1190.55pt,70.3pt" w14:anchorId="698EFEE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F2YVYjcAAAACQEAAA8AAABkcnMvZG93bnJldi54bWxM&#10;j8FOwzAQRO9I/QdrK3GpqJNCSwlxKgRK700rzm68jSPidRS7beDrWSQkOO7MaPZNvhldJy44hNaT&#10;gnSegECqvWmpUXDYl3drECFqMrrzhAo+McCmmNzkOjP+Sju8VLERXEIh0wpsjH0mZagtOh3mvkdi&#10;7+QHpyOfQyPNoK9c7jq5SJKVdLol/mB1j68W64/q7BSU+/Kpiq58t6fd2+Pya7a1s2ar1O10fHkG&#10;EXGMf2H4wWd0KJjp6M9kgugU8JDI6kOyAsH24n6dpiCOv5Iscvl/QfENAAD//wMAUEsBAi0AFAAG&#10;AAgAAAAhALaDOJL+AAAA4QEAABMAAAAAAAAAAAAAAAAAAAAAAFtDb250ZW50X1R5cGVzXS54bWxQ&#10;SwECLQAUAAYACAAAACEAOP0h/9YAAACUAQAACwAAAAAAAAAAAAAAAAAvAQAAX3JlbHMvLnJlbHNQ&#10;SwECLQAUAAYACAAAACEASJ6i8bMBAABXAwAADgAAAAAAAAAAAAAAAAAuAgAAZHJzL2Uyb0RvYy54&#10;bWxQSwECLQAUAAYACAAAACEAXZhViNwAAAAJAQAADwAAAAAAAAAAAAAAAAANBAAAZHJzL2Rvd25y&#10;ZXYueG1sUEsFBgAAAAAEAAQA8wAAABYFAAAAAA==&#10;">
              <v:stroke joinstyle="miter"/>
              <w10:wrap anchorx="margin" anchory="page"/>
            </v:line>
          </w:pict>
        </mc:Fallback>
      </mc:AlternateContent>
    </w:r>
    <w:r>
      <w:rPr>
        <w:noProof/>
      </w:rPr>
      <mc:AlternateContent>
        <mc:Choice Requires="wps">
          <w:drawing>
            <wp:anchor distT="0" distB="0" distL="114300" distR="114300" simplePos="0" relativeHeight="251658241" behindDoc="0" locked="0" layoutInCell="1" allowOverlap="1" wp14:anchorId="34080A9A" wp14:editId="338B8C44">
              <wp:simplePos x="0" y="0"/>
              <wp:positionH relativeFrom="margin">
                <wp:posOffset>0</wp:posOffset>
              </wp:positionH>
              <wp:positionV relativeFrom="page">
                <wp:posOffset>893780</wp:posOffset>
              </wp:positionV>
              <wp:extent cx="15119985" cy="0"/>
              <wp:effectExtent l="0" t="0" r="0" b="0"/>
              <wp:wrapNone/>
              <wp:docPr id="995513680"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19985" cy="0"/>
                      </a:xfrm>
                      <a:prstGeom prst="line">
                        <a:avLst/>
                      </a:prstGeom>
                      <a:noFill/>
                      <a:ln w="12700" cap="flat" cmpd="sng" algn="ctr">
                        <a:solidFill>
                          <a:schemeClr val="bg2"/>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pic="http://schemas.openxmlformats.org/drawingml/2006/picture" xmlns:a14="http://schemas.microsoft.com/office/drawing/2010/main" xmlns:arto="http://schemas.microsoft.com/office/word/2006/arto">
          <w:pict>
            <v:line id="Straight Connector 2" style="position:absolute;z-index:251658241;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alt="&quot;&quot;" o:spid="_x0000_s1026" strokecolor="#c2cccc [3214]" strokeweight="1pt" from="0,70.4pt" to="1190.55pt,70.4pt" w14:anchorId="123CD06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zykqgEAAEYDAAAOAAAAZHJzL2Uyb0RvYy54bWysUk1v2zAMvQ/ofxB0X2QH6JYacXpo0F2G&#10;rsC2H8DIki1AXxDVOPn3pZQ07dpbMR9kSiQfyce3vj04y/YqoQm+5+2i4Ux5GQbjx57//XP/dcUZ&#10;ZvAD2OBVz48K+e3m6st6jp1ahinYQSVGIB67OfZ8yjl2QqCclANchKg8OXVIDjJd0yiGBDOhOyuW&#10;TfNNzCENMQWpEOl1e3LyTcXXWsn8S2tUmdmeU2+5nqmeu3KKzRq6MUGcjDy3AZ/owoHxVPQCtYUM&#10;7CmZD1DOyBQw6LyQwYmgtZGqzkDTtM27aX5PEFWdhcjBeKEJ/x+sfNjf+cdENMwRO4yPqUxx0MmV&#10;P/XHDpWs44UsdchM0mN73bY3N6trzuSLU7xmxoT5hwqOFaPn1vgyCHSw/4mZqlHoS0h59uHeWFuX&#10;YT2bCX35vaF9SSBNaAuZTBeHnqMfOQM7kthkThUSgzVDSS9AVTjqzia2B1r5blyWFVO1f6JK6S3g&#10;dAqqrpMSnMkkR2tcz1dN+c7Z1hdwVQV1HuCVr2LtwnCsNIpyo2XVomdhFTW8vZP9Vv6bZwAAAP//&#10;AwBQSwMEFAAGAAgAAAAhAEjKY2jcAAAACQEAAA8AAABkcnMvZG93bnJldi54bWxMj0FLw0AQhe+C&#10;/2EZwZvdpFVTYjalCsWjWIX2OM1Ok2B2NmS3afTXO4Kgx3nv8eZ9xWpynRppCK1nA+ksAUVcedty&#10;beD9bXOzBBUissXOMxn4pACr8vKiwNz6M7/SuI21khIOORpoYuxzrUPVkMMw8z2xeEc/OIxyDrW2&#10;A56l3HV6niT32mHL8qHBnp4aqj62J2fgZZ8dv/abx/7OVficjdli7Xc7Y66vpvUDqEhT/AvDz3yZ&#10;DqVsOvgT26A6AwISRb1NBEDs+WKZpqAOv5IuC/2foPwGAAD//wMAUEsBAi0AFAAGAAgAAAAhALaD&#10;OJL+AAAA4QEAABMAAAAAAAAAAAAAAAAAAAAAAFtDb250ZW50X1R5cGVzXS54bWxQSwECLQAUAAYA&#10;CAAAACEAOP0h/9YAAACUAQAACwAAAAAAAAAAAAAAAAAvAQAAX3JlbHMvLnJlbHNQSwECLQAUAAYA&#10;CAAAACEAZes8pKoBAABGAwAADgAAAAAAAAAAAAAAAAAuAgAAZHJzL2Uyb0RvYy54bWxQSwECLQAU&#10;AAYACAAAACEASMpjaNwAAAAJAQAADwAAAAAAAAAAAAAAAAAEBAAAZHJzL2Rvd25yZXYueG1sUEsF&#10;BgAAAAAEAAQA8wAAAA0FAAAAAA==&#10;">
              <v:stroke joinstyle="miter"/>
              <w10:wrap anchorx="margin" anchory="page"/>
            </v:line>
          </w:pict>
        </mc:Fallback>
      </mc:AlternateContent>
    </w:r>
    <w:r>
      <w:rPr>
        <w:noProof/>
      </w:rPr>
      <w:drawing>
        <wp:anchor distT="0" distB="0" distL="114300" distR="114300" simplePos="0" relativeHeight="251658242" behindDoc="1" locked="0" layoutInCell="1" allowOverlap="1" wp14:anchorId="0B90C9C6" wp14:editId="4C9965D4">
          <wp:simplePos x="0" y="0"/>
          <wp:positionH relativeFrom="rightMargin">
            <wp:posOffset>-1289050</wp:posOffset>
          </wp:positionH>
          <wp:positionV relativeFrom="page">
            <wp:posOffset>0</wp:posOffset>
          </wp:positionV>
          <wp:extent cx="518400" cy="900000"/>
          <wp:effectExtent l="0" t="0" r="0" b="0"/>
          <wp:wrapNone/>
          <wp:docPr id="1247853986"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3740164" name="Picture 12">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518400" cy="90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B3FCD3" w14:textId="168F0D5D" w:rsidR="00784075" w:rsidRDefault="00784075">
    <w:pPr>
      <w:pStyle w:val="BannerTitle"/>
    </w:pPr>
    <w:r>
      <w:rPr>
        <w:noProof/>
      </w:rPr>
      <w:drawing>
        <wp:anchor distT="0" distB="0" distL="114300" distR="114300" simplePos="0" relativeHeight="251658246" behindDoc="1" locked="0" layoutInCell="1" allowOverlap="1" wp14:anchorId="66AB5779" wp14:editId="5647B810">
          <wp:simplePos x="0" y="0"/>
          <wp:positionH relativeFrom="rightMargin">
            <wp:posOffset>-1620520</wp:posOffset>
          </wp:positionH>
          <wp:positionV relativeFrom="page">
            <wp:posOffset>738718</wp:posOffset>
          </wp:positionV>
          <wp:extent cx="1306800" cy="403200"/>
          <wp:effectExtent l="0" t="0" r="0" b="0"/>
          <wp:wrapNone/>
          <wp:docPr id="1636883245" name="Picture 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036214" name="Picture 1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306800" cy="403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7" behindDoc="1" locked="0" layoutInCell="1" allowOverlap="1" wp14:anchorId="186D285D" wp14:editId="2EB23680">
          <wp:simplePos x="0" y="0"/>
          <wp:positionH relativeFrom="rightMargin">
            <wp:posOffset>-2491740</wp:posOffset>
          </wp:positionH>
          <wp:positionV relativeFrom="page">
            <wp:posOffset>0</wp:posOffset>
          </wp:positionV>
          <wp:extent cx="842400" cy="1620000"/>
          <wp:effectExtent l="0" t="0" r="0" b="0"/>
          <wp:wrapNone/>
          <wp:docPr id="716174901"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565663" name="Picture 8">
                    <a:extLst>
                      <a:ext uri="{C183D7F6-B498-43B3-948B-1728B52AA6E4}">
                        <adec:decorative xmlns:adec="http://schemas.microsoft.com/office/drawing/2017/decorative" val="1"/>
                      </a:ext>
                    </a:extLst>
                  </pic:cNvPr>
                  <pic:cNvPicPr/>
                </pic:nvPicPr>
                <pic:blipFill rotWithShape="1">
                  <a:blip r:embed="rId2">
                    <a:extLst>
                      <a:ext uri="{28A0092B-C50C-407E-A947-70E740481C1C}">
                        <a14:useLocalDpi xmlns:a14="http://schemas.microsoft.com/office/drawing/2010/main" val="0"/>
                      </a:ext>
                    </a:extLst>
                  </a:blip>
                  <a:srcRect l="62278" r="26573"/>
                  <a:stretch/>
                </pic:blipFill>
                <pic:spPr bwMode="auto">
                  <a:xfrm>
                    <a:off x="0" y="0"/>
                    <a:ext cx="842400" cy="1620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mc:AlternateContent>
        <mc:Choice Requires="wps">
          <w:drawing>
            <wp:anchor distT="0" distB="0" distL="114300" distR="114300" simplePos="0" relativeHeight="251658248" behindDoc="0" locked="0" layoutInCell="1" allowOverlap="1" wp14:anchorId="05E1A79E" wp14:editId="3CE80714">
              <wp:simplePos x="0" y="0"/>
              <wp:positionH relativeFrom="margin">
                <wp:posOffset>0</wp:posOffset>
              </wp:positionH>
              <wp:positionV relativeFrom="page">
                <wp:posOffset>1612900</wp:posOffset>
              </wp:positionV>
              <wp:extent cx="15120000" cy="0"/>
              <wp:effectExtent l="0" t="0" r="0" b="0"/>
              <wp:wrapNone/>
              <wp:docPr id="789550435"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12700" cap="flat" cmpd="sng" algn="ctr">
                        <a:solidFill>
                          <a:srgbClr val="C2CCCC"/>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pic="http://schemas.openxmlformats.org/drawingml/2006/picture" xmlns:a14="http://schemas.microsoft.com/office/drawing/2010/main" xmlns:arto="http://schemas.microsoft.com/office/word/2006/arto">
          <w:pict>
            <v:line id="Straight Connector 2" style="position:absolute;z-index:251658248;visibility:visible;mso-wrap-style:square;mso-width-percent:0;mso-wrap-distance-left:9pt;mso-wrap-distance-top:0;mso-wrap-distance-right:9pt;mso-wrap-distance-bottom:0;mso-position-horizontal:absolute;mso-position-horizontal-relative:margin;mso-position-vertical:absolute;mso-position-vertical-relative:page;mso-width-percent:0;mso-width-relative:margin" alt="&quot;&quot;" o:spid="_x0000_s1026" strokecolor="#c2cccc" strokeweight="1pt" from="0,127pt" to="1190.55pt,127pt" w14:anchorId="38372A3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ovZ7qQEAAEcDAAAOAAAAZHJzL2Uyb0RvYy54bWysUk1v2zAMvQ/ofxB0b+wE6FYYcXpI0F6K&#10;rcC2H8DIki1AXyDVOPn3o5Q07bbbMB9kSaQe+R7f+uHonThoJBtDL5eLVgodVBxsGHv588fj7b0U&#10;lCEM4GLQvTxpkg+bm0/rOXV6FafoBo2CQQJ1c+rllHPqmobUpD3QIiYdOGgiesh8xLEZEGZG965Z&#10;te3nZo44JIxKE/Ht7hyUm4pvjFb5mzGks3C95N5yXbGu+7I2mzV0I0KarLq0Af/QhQcbuOgVagcZ&#10;xCvav6C8VRgpmrxQ0TfRGKt05cBslu0fbL5PkHTlwuJQuspE/w9WfT1swwuyDHOijtILFhZHg778&#10;uT9xrGKdrmLpYxaKL5d3Sx5Ay6Kqt2Dz/jIh5ScdvSibXjobChHo4PBMmatx6ltKuQ7x0TpXh+GC&#10;mBl99aVCA3vCOMhcxaehlxRGKcCNbDaVsUJSdHYozwsQ4bjfOhQH4IFvV1v+yoy53G9ppfYOaDrn&#10;1dDZCt5m9qOzvpf3hV11CL92oaDr6qgLg3fBym4fh1PVsSknnlYtenFWscPHM+8/+n/zCwAA//8D&#10;AFBLAwQUAAYACAAAACEAgnMpYdwAAAAJAQAADwAAAGRycy9kb3ducmV2LnhtbEyPwU7DMBBE70j8&#10;g7VI3KgTQ1EV4lSAQJRjA+3ZiZc4EK8j203D32OkSnDb3RnNvinXsx3YhD70jiTkiwwYUut0T52E&#10;97fnqxWwEBVpNThCCd8YYF2dn5Wq0O5IW5zq2LEUQqFQEkyMY8F5aA1aFRZuRErah/NWxbT6jmuv&#10;jincDlxk2S23qqf0wagRHw22X/XBSmi2D6+7rt6/uKfJm80nF3qzFFJeXsz3d8AizvHPDL/4CR2q&#10;xNS4A+nABgmpSJQgljdpSLK4XuU5sOZ04lXJ/zeofgAAAP//AwBQSwECLQAUAAYACAAAACEAtoM4&#10;kv4AAADhAQAAEwAAAAAAAAAAAAAAAAAAAAAAW0NvbnRlbnRfVHlwZXNdLnhtbFBLAQItABQABgAI&#10;AAAAIQA4/SH/1gAAAJQBAAALAAAAAAAAAAAAAAAAAC8BAABfcmVscy8ucmVsc1BLAQItABQABgAI&#10;AAAAIQB9ovZ7qQEAAEcDAAAOAAAAAAAAAAAAAAAAAC4CAABkcnMvZTJvRG9jLnhtbFBLAQItABQA&#10;BgAIAAAAIQCCcylh3AAAAAkBAAAPAAAAAAAAAAAAAAAAAAMEAABkcnMvZG93bnJldi54bWxQSwUG&#10;AAAAAAQABADzAAAADAUAAAAA&#10;">
              <v:stroke joinstyle="miter"/>
              <w10:wrap anchorx="margin" anchory="page"/>
            </v:line>
          </w:pict>
        </mc:Fallback>
      </mc:AlternateContent>
    </w:r>
    <w:r w:rsidR="003453A1">
      <w:t>Road nam</w:t>
    </w:r>
    <w:r w:rsidR="0041329D">
      <w:t>e</w:t>
    </w:r>
    <w:r w:rsidR="003453A1">
      <w:t xml:space="preserve"> origins</w:t>
    </w:r>
  </w:p>
  <w:p w14:paraId="43F715E0" w14:textId="4083DF8B" w:rsidR="00CC20E4" w:rsidRPr="00C51CBD" w:rsidRDefault="00A019F0" w:rsidP="00CC20E4">
    <w:pPr>
      <w:pStyle w:val="BannerSubtitle"/>
    </w:pPr>
    <w:sdt>
      <w:sdtPr>
        <w:alias w:val="Subject"/>
        <w:tag w:val=""/>
        <w:id w:val="-409696641"/>
        <w:dataBinding w:prefixMappings="xmlns:ns0='http://purl.org/dc/elements/1.1/' xmlns:ns1='http://schemas.openxmlformats.org/package/2006/metadata/core-properties' " w:xpath="/ns1:coreProperties[1]/ns0:subject[1]" w:storeItemID="{6C3C8BC8-F283-45AE-878A-BAB7291924A1}"/>
        <w:text/>
      </w:sdtPr>
      <w:sdtContent>
        <w:r w:rsidR="0041329D">
          <w:t xml:space="preserve">Fact sheet for </w:t>
        </w:r>
        <w:r w:rsidR="00A524C9">
          <w:t>local councils</w:t>
        </w:r>
        <w:r w:rsidR="00C92478">
          <w:t>,</w:t>
        </w:r>
        <w:r w:rsidR="0041329D">
          <w:t xml:space="preserve"> </w:t>
        </w:r>
        <w:r w:rsidR="003B7481">
          <w:t xml:space="preserve">land </w:t>
        </w:r>
        <w:r w:rsidR="0041329D">
          <w:t>surveyors and developers</w:t>
        </w:r>
      </w:sdtContent>
    </w:sdt>
    <w:r w:rsidR="00784075">
      <w:rPr>
        <w:noProof/>
      </w:rPr>
      <mc:AlternateContent>
        <mc:Choice Requires="wps">
          <w:drawing>
            <wp:anchor distT="0" distB="133350" distL="114300" distR="114300" simplePos="0" relativeHeight="251658249" behindDoc="0" locked="0" layoutInCell="1" allowOverlap="1" wp14:anchorId="2C646A53" wp14:editId="234FC6C0">
              <wp:simplePos x="0" y="0"/>
              <wp:positionH relativeFrom="rightMargin">
                <wp:posOffset>37</wp:posOffset>
              </wp:positionH>
              <wp:positionV relativeFrom="page">
                <wp:posOffset>1613266</wp:posOffset>
              </wp:positionV>
              <wp:extent cx="15120000" cy="0"/>
              <wp:effectExtent l="0" t="19050" r="43815" b="38100"/>
              <wp:wrapTopAndBottom/>
              <wp:docPr id="740447876"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15120000" cy="0"/>
                      </a:xfrm>
                      <a:prstGeom prst="line">
                        <a:avLst/>
                      </a:prstGeom>
                      <a:noFill/>
                      <a:ln w="57150" cap="flat" cmpd="sng" algn="ctr">
                        <a:solidFill>
                          <a:sysClr val="window" lastClr="FFFFFF"/>
                        </a:solidFill>
                        <a:prstDash val="solid"/>
                        <a:miter lim="800000"/>
                      </a:ln>
                      <a:effectLst/>
                    </wps:spPr>
                    <wps:bodyPr/>
                  </wps:wsp>
                </a:graphicData>
              </a:graphic>
              <wp14:sizeRelH relativeFrom="margin">
                <wp14:pctWidth>0</wp14:pctWidth>
              </wp14:sizeRelH>
            </wp:anchor>
          </w:drawing>
        </mc:Choice>
        <mc:Fallback xmlns:a="http://schemas.openxmlformats.org/drawingml/2006/main" xmlns:adec="http://schemas.microsoft.com/office/drawing/2017/decorative" xmlns:pic="http://schemas.openxmlformats.org/drawingml/2006/picture" xmlns:a14="http://schemas.microsoft.com/office/drawing/2010/main" xmlns:arto="http://schemas.microsoft.com/office/word/2006/arto">
          <w:pict>
            <v:line id="Straight Connector 2" style="position:absolute;z-index:251658249;visibility:visible;mso-wrap-style:square;mso-width-percent:0;mso-wrap-distance-left:9pt;mso-wrap-distance-top:0;mso-wrap-distance-right:9pt;mso-wrap-distance-bottom:10.5pt;mso-position-horizontal:absolute;mso-position-horizontal-relative:right-margin-area;mso-position-vertical:absolute;mso-position-vertical-relative:page;mso-width-percent:0;mso-width-relative:margin" alt="&quot;&quot;" o:spid="_x0000_s1026" strokecolor="window" strokeweight="4.5pt" from="0,127.05pt" to="1190.55pt,127.05pt" w14:anchorId="69D863E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qLxswEAAFcDAAAOAAAAZHJzL2Uyb0RvYy54bWysU01v2zAMvQ/ofxB0b2wXyFYYUXpokF2G&#10;rcC2H8DqwxagL4hanPz7UUqadt1tmA8yRZqP5OPz5uHoHTvojDYGwYdVz5kOMiobJsF//tjf3nOG&#10;BYICF4MW/KSRP2xvPmyWNOq7OEendGYEEnBckuBzKWnsOpSz9oCrmHSgoInZQ6FrnjqVYSF077q7&#10;vv/YLTGrlKPUiOTdnYN82/CN0bJ8MwZ1YU5w6q20M7fzuZ7ddgPjlCHNVl7agH/owoMNVPQKtYMC&#10;7Fe2f0F5K3PEaMpKRt9FY6zUbQaaZujfTfN9hqTbLEQOpitN+P9g5dfDY3jKRMOScMT0lOsUR5N9&#10;fVN/7NjIOl3J0sfCJDmH9UAL6IlU+RLsXjNTxvJZR8+qIbizoQ4CIxy+YKFq9OnLJ9Ud4t4615bh&#10;AlsEX38a1hUaSBPGQSHTJyU4hokzcBOJTZbcIDE6q2p6BcITPrrMDkD7JpmouHDmAAs5Bd+3p+6c&#10;yv+RVnvZAc7nxBY6S8PbQvp01gt+X6dtiqFsF2o13RR2meiVwGo9R3VqvHb1RttrRS9Kq/J4eyf7&#10;7f+w/Q0AAP//AwBQSwMEFAAGAAgAAAAhAL0mJJHdAAAACQEAAA8AAABkcnMvZG93bnJldi54bWxM&#10;j0FPwzAMhe9I/IfISFwmlrYwGKXphEDdfR3inDVeU9E4VZNtZb8eI02Cm+339Py9YjW5XhxxDJ0n&#10;Bek8AYHUeNNRq+BjW90tQYSoyejeEyr4xgCr8vqq0LnxJ9rgsY6t4BAKuVZgYxxyKUNj0ekw9wMS&#10;a3s/Oh15HVtpRn3icNfLLEkepdMd8QerB3yz2HzVB6eg2lbPdXTVp91v3p8W59naztq1Urc30+sL&#10;iIhT/DPDLz6jQ8lMO38gE0SvgItEBdniIQXBcna/THnaXU6yLOT/BuUPAAAA//8DAFBLAQItABQA&#10;BgAIAAAAIQC2gziS/gAAAOEBAAATAAAAAAAAAAAAAAAAAAAAAABbQ29udGVudF9UeXBlc10ueG1s&#10;UEsBAi0AFAAGAAgAAAAhADj9If/WAAAAlAEAAAsAAAAAAAAAAAAAAAAALwEAAF9yZWxzLy5yZWxz&#10;UEsBAi0AFAAGAAgAAAAhAEieovGzAQAAVwMAAA4AAAAAAAAAAAAAAAAALgIAAGRycy9lMm9Eb2Mu&#10;eG1sUEsBAi0AFAAGAAgAAAAhAL0mJJHdAAAACQEAAA8AAAAAAAAAAAAAAAAADQQAAGRycy9kb3du&#10;cmV2LnhtbFBLBQYAAAAABAAEAPMAAAAXBQAAAAA=&#10;">
              <v:stroke joinstyle="miter"/>
              <w10:wrap type="topAndBottom" anchorx="margin" anchory="page"/>
            </v:line>
          </w:pict>
        </mc:Fallback>
      </mc:AlternateContent>
    </w:r>
  </w:p>
</w:hdr>
</file>

<file path=word/intelligence2.xml><?xml version="1.0" encoding="utf-8"?>
<int2:intelligence xmlns:int2="http://schemas.microsoft.com/office/intelligence/2020/intelligence" xmlns:oel="http://schemas.microsoft.com/office/2019/extlst">
  <int2:observations>
    <int2:textHash int2:hashCode="wvXpGcVrWD59hx" int2:id="Z8RnPxlr">
      <int2:state int2:value="Rejected" int2:type="spell"/>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757480A4"/>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0490FFB"/>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 w15:restartNumberingAfterBreak="0">
    <w:nsid w:val="020B0915"/>
    <w:multiLevelType w:val="multilevel"/>
    <w:tmpl w:val="73F274B4"/>
    <w:lvl w:ilvl="0">
      <w:start w:val="1"/>
      <w:numFmt w:val="decimal"/>
      <w:lvlText w:val="%1."/>
      <w:lvlJc w:val="left"/>
      <w:pPr>
        <w:ind w:left="284" w:hanging="284"/>
      </w:pPr>
      <w:rPr>
        <w:rFonts w:ascii="VIC Light" w:hAnsi="VIC Light" w:hint="default"/>
      </w:rPr>
    </w:lvl>
    <w:lvl w:ilvl="1">
      <w:start w:val="1"/>
      <w:numFmt w:val="decimal"/>
      <w:lvlText w:val="%1.%2."/>
      <w:lvlJc w:val="left"/>
      <w:pPr>
        <w:ind w:left="567" w:hanging="567"/>
      </w:pPr>
      <w:rPr>
        <w:rFonts w:ascii="VIC Light" w:hAnsi="VIC Light" w:hint="default"/>
      </w:rPr>
    </w:lvl>
    <w:lvl w:ilvl="2">
      <w:start w:val="1"/>
      <w:numFmt w:val="decimal"/>
      <w:lvlText w:val="%1.%2.%3."/>
      <w:lvlJc w:val="left"/>
      <w:pPr>
        <w:ind w:left="851" w:hanging="851"/>
      </w:pPr>
      <w:rPr>
        <w:rFonts w:ascii="VIC Light" w:hAnsi="VIC Light" w:hint="default"/>
      </w:rPr>
    </w:lvl>
    <w:lvl w:ilvl="3">
      <w:start w:val="1"/>
      <w:numFmt w:val="decimal"/>
      <w:lvlText w:val="%1.%2.%3.%4."/>
      <w:lvlJc w:val="left"/>
      <w:pPr>
        <w:ind w:left="1134" w:hanging="1134"/>
      </w:pPr>
      <w:rPr>
        <w:rFonts w:ascii="VIC Light" w:hAnsi="VIC Light" w:hint="default"/>
      </w:rPr>
    </w:lvl>
    <w:lvl w:ilvl="4">
      <w:start w:val="1"/>
      <w:numFmt w:val="decimal"/>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3" w15:restartNumberingAfterBreak="0">
    <w:nsid w:val="0DC90016"/>
    <w:multiLevelType w:val="hybridMultilevel"/>
    <w:tmpl w:val="E132B5C4"/>
    <w:lvl w:ilvl="0" w:tplc="D77C3148">
      <w:start w:val="1"/>
      <w:numFmt w:val="bullet"/>
      <w:lvlText w:val="-"/>
      <w:lvlJc w:val="left"/>
      <w:pPr>
        <w:ind w:left="720" w:hanging="360"/>
      </w:pPr>
      <w:rPr>
        <w:rFonts w:ascii="VIC" w:eastAsiaTheme="minorHAnsi" w:hAnsi="VIC"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5" w15:restartNumberingAfterBreak="0">
    <w:nsid w:val="0F892655"/>
    <w:multiLevelType w:val="multilevel"/>
    <w:tmpl w:val="F8C8B592"/>
    <w:numStyleLink w:val="111111"/>
  </w:abstractNum>
  <w:abstractNum w:abstractNumId="6" w15:restartNumberingAfterBreak="0">
    <w:nsid w:val="1A835496"/>
    <w:multiLevelType w:val="multilevel"/>
    <w:tmpl w:val="EF46D354"/>
    <w:styleLink w:val="Lists"/>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568" w:hanging="284"/>
      </w:pPr>
      <w:rPr>
        <w:rFonts w:hint="default"/>
      </w:rPr>
    </w:lvl>
    <w:lvl w:ilvl="2">
      <w:start w:val="1"/>
      <w:numFmt w:val="decimal"/>
      <w:pStyle w:val="List3"/>
      <w:lvlText w:val="%3."/>
      <w:lvlJc w:val="left"/>
      <w:pPr>
        <w:ind w:left="852" w:hanging="284"/>
      </w:pPr>
      <w:rPr>
        <w:rFonts w:hint="default"/>
      </w:rPr>
    </w:lvl>
    <w:lvl w:ilvl="3">
      <w:start w:val="1"/>
      <w:numFmt w:val="lowerLetter"/>
      <w:pStyle w:val="List4"/>
      <w:lvlText w:val="%4."/>
      <w:lvlJc w:val="left"/>
      <w:pPr>
        <w:ind w:left="1136" w:hanging="284"/>
      </w:pPr>
      <w:rPr>
        <w:rFonts w:hint="default"/>
      </w:rPr>
    </w:lvl>
    <w:lvl w:ilvl="4">
      <w:start w:val="1"/>
      <w:numFmt w:val="lowerRoman"/>
      <w:pStyle w:val="List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7" w15:restartNumberingAfterBreak="0">
    <w:nsid w:val="1C482D41"/>
    <w:multiLevelType w:val="hybridMultilevel"/>
    <w:tmpl w:val="AA285C16"/>
    <w:lvl w:ilvl="0" w:tplc="8F8A412C">
      <w:numFmt w:val="bullet"/>
      <w:lvlText w:val="-"/>
      <w:lvlJc w:val="left"/>
      <w:pPr>
        <w:ind w:left="720" w:hanging="360"/>
      </w:pPr>
      <w:rPr>
        <w:rFonts w:ascii="VIC" w:eastAsiaTheme="minorHAnsi" w:hAnsi="VIC"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EC06614"/>
    <w:multiLevelType w:val="multilevel"/>
    <w:tmpl w:val="7BB0A372"/>
    <w:lvl w:ilvl="0">
      <w:start w:val="1"/>
      <w:numFmt w:val="decimal"/>
      <w:lvlText w:val="%1."/>
      <w:lvlJc w:val="left"/>
      <w:pPr>
        <w:ind w:left="284" w:hanging="284"/>
      </w:pPr>
      <w:rPr>
        <w:rFonts w:ascii="VIC Light" w:hAnsi="VIC Light" w:hint="default"/>
      </w:rPr>
    </w:lvl>
    <w:lvl w:ilvl="1">
      <w:start w:val="1"/>
      <w:numFmt w:val="decimal"/>
      <w:lvlText w:val="%1.%2."/>
      <w:lvlJc w:val="left"/>
      <w:pPr>
        <w:ind w:left="568" w:hanging="568"/>
      </w:pPr>
      <w:rPr>
        <w:rFonts w:ascii="VIC Light" w:hAnsi="VIC Light" w:hint="default"/>
      </w:rPr>
    </w:lvl>
    <w:lvl w:ilvl="2">
      <w:start w:val="1"/>
      <w:numFmt w:val="decimal"/>
      <w:lvlText w:val="%1.%2.%3."/>
      <w:lvlJc w:val="left"/>
      <w:pPr>
        <w:ind w:left="852" w:hanging="852"/>
      </w:pPr>
      <w:rPr>
        <w:rFonts w:ascii="VIC Light" w:hAnsi="VIC Light" w:hint="default"/>
      </w:rPr>
    </w:lvl>
    <w:lvl w:ilvl="3">
      <w:start w:val="1"/>
      <w:numFmt w:val="decimal"/>
      <w:lvlText w:val="%1.%2.%3.%4."/>
      <w:lvlJc w:val="left"/>
      <w:pPr>
        <w:ind w:left="1136" w:hanging="1136"/>
      </w:pPr>
      <w:rPr>
        <w:rFonts w:ascii="VIC Light" w:hAnsi="VIC Light" w:hint="default"/>
      </w:rPr>
    </w:lvl>
    <w:lvl w:ilvl="4">
      <w:start w:val="1"/>
      <w:numFmt w:val="decimal"/>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9" w15:restartNumberingAfterBreak="0">
    <w:nsid w:val="224F7AFE"/>
    <w:multiLevelType w:val="hybridMultilevel"/>
    <w:tmpl w:val="52FE31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23A52626"/>
    <w:multiLevelType w:val="multilevel"/>
    <w:tmpl w:val="7474E35E"/>
    <w:styleLink w:val="TableListContinueSet"/>
    <w:lvl w:ilvl="0">
      <w:start w:val="1"/>
      <w:numFmt w:val="decimal"/>
      <w:pStyle w:val="TableListContinue"/>
      <w:lvlText w:val="%1."/>
      <w:lvlJc w:val="left"/>
      <w:pPr>
        <w:ind w:left="284" w:hanging="284"/>
      </w:pPr>
      <w:rPr>
        <w:rFonts w:ascii="VIC Light" w:hAnsi="VIC Light" w:hint="default"/>
      </w:rPr>
    </w:lvl>
    <w:lvl w:ilvl="1">
      <w:start w:val="1"/>
      <w:numFmt w:val="decimal"/>
      <w:pStyle w:val="TableListContinue2"/>
      <w:lvlText w:val="%1.%2."/>
      <w:lvlJc w:val="left"/>
      <w:pPr>
        <w:ind w:left="567" w:hanging="567"/>
      </w:pPr>
      <w:rPr>
        <w:rFonts w:ascii="VIC Light" w:hAnsi="VIC Light" w:hint="default"/>
      </w:rPr>
    </w:lvl>
    <w:lvl w:ilvl="2">
      <w:start w:val="1"/>
      <w:numFmt w:val="decimal"/>
      <w:pStyle w:val="TableListContinue3"/>
      <w:lvlText w:val="%1.%2.%3."/>
      <w:lvlJc w:val="left"/>
      <w:pPr>
        <w:ind w:left="851" w:hanging="851"/>
      </w:pPr>
      <w:rPr>
        <w:rFonts w:ascii="VIC Light" w:hAnsi="VIC Light" w:hint="default"/>
      </w:rPr>
    </w:lvl>
    <w:lvl w:ilvl="3">
      <w:start w:val="1"/>
      <w:numFmt w:val="decimal"/>
      <w:pStyle w:val="TableListContinue4"/>
      <w:lvlText w:val="%1.%2.%3.%4."/>
      <w:lvlJc w:val="left"/>
      <w:pPr>
        <w:ind w:left="1134" w:hanging="1134"/>
      </w:pPr>
      <w:rPr>
        <w:rFonts w:ascii="VIC Light" w:hAnsi="VIC Light" w:hint="default"/>
      </w:rPr>
    </w:lvl>
    <w:lvl w:ilvl="4">
      <w:start w:val="1"/>
      <w:numFmt w:val="decimal"/>
      <w:pStyle w:val="TableListContinue5"/>
      <w:lvlText w:val="%1.%2.%3.%4.%5."/>
      <w:lvlJc w:val="left"/>
      <w:pPr>
        <w:ind w:left="1418" w:hanging="1418"/>
      </w:pPr>
      <w:rPr>
        <w:rFonts w:ascii="VIC Light" w:hAnsi="VIC Light" w:hint="default"/>
      </w:rPr>
    </w:lvl>
    <w:lvl w:ilvl="5">
      <w:start w:val="1"/>
      <w:numFmt w:val="none"/>
      <w:lvlRestart w:val="0"/>
      <w:suff w:val="nothing"/>
      <w:lvlText w:val=""/>
      <w:lvlJc w:val="left"/>
      <w:pPr>
        <w:ind w:left="284" w:hanging="284"/>
      </w:pPr>
      <w:rPr>
        <w:rFonts w:hint="default"/>
      </w:rPr>
    </w:lvl>
    <w:lvl w:ilvl="6">
      <w:start w:val="1"/>
      <w:numFmt w:val="none"/>
      <w:suff w:val="nothing"/>
      <w:lvlText w:val="%7"/>
      <w:lvlJc w:val="left"/>
      <w:pPr>
        <w:ind w:left="284" w:hanging="284"/>
      </w:pPr>
      <w:rPr>
        <w:rFonts w:hint="default"/>
      </w:rPr>
    </w:lvl>
    <w:lvl w:ilvl="7">
      <w:start w:val="1"/>
      <w:numFmt w:val="none"/>
      <w:lvlRestart w:val="0"/>
      <w:suff w:val="nothing"/>
      <w:lvlText w:val="%8"/>
      <w:lvlJc w:val="left"/>
      <w:pPr>
        <w:ind w:left="284" w:hanging="284"/>
      </w:pPr>
      <w:rPr>
        <w:rFonts w:hint="default"/>
      </w:rPr>
    </w:lvl>
    <w:lvl w:ilvl="8">
      <w:start w:val="1"/>
      <w:numFmt w:val="none"/>
      <w:lvlRestart w:val="0"/>
      <w:suff w:val="nothing"/>
      <w:lvlText w:val="%9"/>
      <w:lvlJc w:val="left"/>
      <w:pPr>
        <w:ind w:left="284" w:hanging="284"/>
      </w:pPr>
      <w:rPr>
        <w:rFonts w:hint="default"/>
      </w:rPr>
    </w:lvl>
  </w:abstractNum>
  <w:abstractNum w:abstractNumId="11" w15:restartNumberingAfterBreak="0">
    <w:nsid w:val="2A716E4C"/>
    <w:multiLevelType w:val="hybridMultilevel"/>
    <w:tmpl w:val="12D8478A"/>
    <w:lvl w:ilvl="0" w:tplc="5FA0F78A">
      <w:numFmt w:val="bullet"/>
      <w:lvlText w:val="-"/>
      <w:lvlJc w:val="left"/>
      <w:pPr>
        <w:ind w:left="720" w:hanging="360"/>
      </w:pPr>
      <w:rPr>
        <w:rFonts w:ascii="VIC" w:eastAsiaTheme="minorHAnsi" w:hAnsi="VIC"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9A06AC0"/>
    <w:multiLevelType w:val="multilevel"/>
    <w:tmpl w:val="F8C8B592"/>
    <w:styleLink w:val="111111"/>
    <w:lvl w:ilvl="0">
      <w:start w:val="1"/>
      <w:numFmt w:val="decimal"/>
      <w:pStyle w:val="Heading1-Numbered"/>
      <w:lvlText w:val="%1."/>
      <w:lvlJc w:val="left"/>
      <w:pPr>
        <w:ind w:left="425" w:hanging="425"/>
      </w:pPr>
      <w:rPr>
        <w:rFonts w:hint="default"/>
      </w:rPr>
    </w:lvl>
    <w:lvl w:ilvl="1">
      <w:start w:val="1"/>
      <w:numFmt w:val="decimal"/>
      <w:pStyle w:val="Heading2-Numbered"/>
      <w:lvlText w:val="%1.%2."/>
      <w:lvlJc w:val="left"/>
      <w:pPr>
        <w:ind w:left="567" w:hanging="567"/>
      </w:pPr>
      <w:rPr>
        <w:rFonts w:hint="default"/>
      </w:rPr>
    </w:lvl>
    <w:lvl w:ilvl="2">
      <w:start w:val="1"/>
      <w:numFmt w:val="decimal"/>
      <w:pStyle w:val="Heading3-Numbered"/>
      <w:lvlText w:val="%1.%2.%3."/>
      <w:lvlJc w:val="left"/>
      <w:pPr>
        <w:ind w:left="851" w:hanging="851"/>
      </w:pPr>
      <w:rPr>
        <w:rFonts w:hint="default"/>
      </w:rPr>
    </w:lvl>
    <w:lvl w:ilvl="3">
      <w:start w:val="1"/>
      <w:numFmt w:val="decimal"/>
      <w:pStyle w:val="Heading4-Numbered"/>
      <w:lvlText w:val="%1.%2.%3.%4."/>
      <w:lvlJc w:val="left"/>
      <w:pPr>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3" w15:restartNumberingAfterBreak="0">
    <w:nsid w:val="475125F1"/>
    <w:multiLevelType w:val="hybridMultilevel"/>
    <w:tmpl w:val="8CE24B74"/>
    <w:lvl w:ilvl="0" w:tplc="69D44DA8">
      <w:start w:val="1"/>
      <w:numFmt w:val="bullet"/>
      <w:lvlText w:val="-"/>
      <w:lvlJc w:val="left"/>
      <w:pPr>
        <w:ind w:left="720" w:hanging="360"/>
      </w:pPr>
      <w:rPr>
        <w:rFonts w:ascii="VIC" w:eastAsiaTheme="minorHAnsi" w:hAnsi="VIC"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4CCC71AC"/>
    <w:multiLevelType w:val="multilevel"/>
    <w:tmpl w:val="92986A96"/>
    <w:lvl w:ilvl="0">
      <w:start w:val="1"/>
      <w:numFmt w:val="decimal"/>
      <w:lvlText w:val="%1."/>
      <w:lvlJc w:val="left"/>
      <w:pPr>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5" w15:restartNumberingAfterBreak="0">
    <w:nsid w:val="535104F8"/>
    <w:multiLevelType w:val="multilevel"/>
    <w:tmpl w:val="6A28D734"/>
    <w:numStyleLink w:val="1ai"/>
  </w:abstractNum>
  <w:abstractNum w:abstractNumId="16" w15:restartNumberingAfterBreak="0">
    <w:nsid w:val="57F81202"/>
    <w:multiLevelType w:val="multilevel"/>
    <w:tmpl w:val="58DA38F2"/>
    <w:styleLink w:val="BulletList"/>
    <w:lvl w:ilvl="0">
      <w:start w:val="1"/>
      <w:numFmt w:val="bullet"/>
      <w:pStyle w:val="ListBullet"/>
      <w:lvlText w:val="–"/>
      <w:lvlJc w:val="left"/>
      <w:pPr>
        <w:ind w:left="284" w:hanging="284"/>
      </w:pPr>
      <w:rPr>
        <w:rFonts w:ascii="Calibri" w:hAnsi="Calibri" w:hint="default"/>
        <w:color w:val="auto"/>
      </w:rPr>
    </w:lvl>
    <w:lvl w:ilvl="1">
      <w:start w:val="1"/>
      <w:numFmt w:val="bullet"/>
      <w:lvlRestart w:val="0"/>
      <w:pStyle w:val="ListBullet2"/>
      <w:lvlText w:val="–"/>
      <w:lvlJc w:val="left"/>
      <w:pPr>
        <w:ind w:left="567" w:hanging="283"/>
      </w:pPr>
      <w:rPr>
        <w:rFonts w:ascii="Calibri" w:hAnsi="Calibri" w:hint="default"/>
        <w:color w:val="auto"/>
      </w:rPr>
    </w:lvl>
    <w:lvl w:ilvl="2">
      <w:start w:val="1"/>
      <w:numFmt w:val="bullet"/>
      <w:lvlRestart w:val="0"/>
      <w:pStyle w:val="ListBullet3"/>
      <w:lvlText w:val="–"/>
      <w:lvlJc w:val="left"/>
      <w:pPr>
        <w:ind w:left="851" w:hanging="283"/>
      </w:pPr>
      <w:rPr>
        <w:rFonts w:ascii="Calibri" w:hAnsi="Calibri" w:hint="default"/>
        <w:color w:val="auto"/>
      </w:rPr>
    </w:lvl>
    <w:lvl w:ilvl="3">
      <w:start w:val="1"/>
      <w:numFmt w:val="bullet"/>
      <w:lvlRestart w:val="0"/>
      <w:pStyle w:val="ListBullet4"/>
      <w:lvlText w:val="–"/>
      <w:lvlJc w:val="left"/>
      <w:pPr>
        <w:ind w:left="1134" w:hanging="282"/>
      </w:pPr>
      <w:rPr>
        <w:rFonts w:ascii="Calibri" w:hAnsi="Calibri" w:hint="default"/>
        <w:color w:val="auto"/>
      </w:rPr>
    </w:lvl>
    <w:lvl w:ilvl="4">
      <w:start w:val="1"/>
      <w:numFmt w:val="bullet"/>
      <w:lvlRestart w:val="0"/>
      <w:pStyle w:val="ListBullet5"/>
      <w:lvlText w:val="–"/>
      <w:lvlJc w:val="left"/>
      <w:pPr>
        <w:ind w:left="1418" w:hanging="282"/>
      </w:pPr>
      <w:rPr>
        <w:rFonts w:ascii="Calibri" w:hAnsi="Calibri" w:hint="default"/>
        <w:color w:val="auto"/>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7" w15:restartNumberingAfterBreak="0">
    <w:nsid w:val="60E1502C"/>
    <w:multiLevelType w:val="multilevel"/>
    <w:tmpl w:val="7AF0C66E"/>
    <w:styleLink w:val="Bullets"/>
    <w:lvl w:ilvl="0">
      <w:start w:val="1"/>
      <w:numFmt w:val="bullet"/>
      <w:lvlText w:val=""/>
      <w:lvlJc w:val="left"/>
      <w:pPr>
        <w:ind w:left="284" w:hanging="284"/>
      </w:pPr>
      <w:rPr>
        <w:rFonts w:ascii="Symbol" w:hAnsi="Symbol" w:hint="default"/>
        <w:color w:val="auto"/>
      </w:rPr>
    </w:lvl>
    <w:lvl w:ilvl="1">
      <w:start w:val="1"/>
      <w:numFmt w:val="bullet"/>
      <w:lvlText w:val="–"/>
      <w:lvlJc w:val="left"/>
      <w:pPr>
        <w:ind w:left="567" w:hanging="283"/>
      </w:pPr>
      <w:rPr>
        <w:rFonts w:ascii="Calibri" w:hAnsi="Calibri" w:cs="Calibri" w:hint="default"/>
        <w:color w:val="auto"/>
      </w:rPr>
    </w:lvl>
    <w:lvl w:ilvl="2">
      <w:start w:val="1"/>
      <w:numFmt w:val="bullet"/>
      <w:lvlText w:val="○"/>
      <w:lvlJc w:val="left"/>
      <w:pPr>
        <w:ind w:left="851" w:hanging="284"/>
      </w:pPr>
      <w:rPr>
        <w:rFonts w:ascii="Arial" w:hAnsi="Arial" w:hint="default"/>
        <w:color w:val="auto"/>
      </w:rPr>
    </w:lvl>
    <w:lvl w:ilvl="3">
      <w:start w:val="1"/>
      <w:numFmt w:val="bullet"/>
      <w:lvlText w:val="›"/>
      <w:lvlJc w:val="left"/>
      <w:pPr>
        <w:tabs>
          <w:tab w:val="num" w:pos="851"/>
        </w:tabs>
        <w:ind w:left="1134" w:hanging="283"/>
      </w:pPr>
      <w:rPr>
        <w:rFonts w:ascii="Arial" w:hAnsi="Arial"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18" w15:restartNumberingAfterBreak="0">
    <w:nsid w:val="633401FD"/>
    <w:multiLevelType w:val="multilevel"/>
    <w:tmpl w:val="0CB26120"/>
    <w:styleLink w:val="TableCellLists"/>
    <w:lvl w:ilvl="0">
      <w:start w:val="1"/>
      <w:numFmt w:val="decimal"/>
      <w:pStyle w:val="TableCellList"/>
      <w:lvlText w:val="%1."/>
      <w:lvlJc w:val="left"/>
      <w:pPr>
        <w:ind w:left="284" w:hanging="284"/>
      </w:pPr>
      <w:rPr>
        <w:rFonts w:ascii="VIC Light" w:hAnsi="VIC Light" w:hint="default"/>
      </w:rPr>
    </w:lvl>
    <w:lvl w:ilvl="1">
      <w:start w:val="1"/>
      <w:numFmt w:val="decimal"/>
      <w:pStyle w:val="TableCellList2"/>
      <w:lvlText w:val="%1.%2."/>
      <w:lvlJc w:val="left"/>
      <w:pPr>
        <w:ind w:left="568" w:hanging="568"/>
      </w:pPr>
      <w:rPr>
        <w:rFonts w:ascii="VIC Light" w:hAnsi="VIC Light" w:hint="default"/>
      </w:rPr>
    </w:lvl>
    <w:lvl w:ilvl="2">
      <w:start w:val="1"/>
      <w:numFmt w:val="decimal"/>
      <w:pStyle w:val="TableCellList3"/>
      <w:lvlText w:val="%1.%2.%3."/>
      <w:lvlJc w:val="left"/>
      <w:pPr>
        <w:ind w:left="852" w:hanging="852"/>
      </w:pPr>
      <w:rPr>
        <w:rFonts w:ascii="VIC Light" w:hAnsi="VIC Light" w:hint="default"/>
      </w:rPr>
    </w:lvl>
    <w:lvl w:ilvl="3">
      <w:start w:val="1"/>
      <w:numFmt w:val="decimal"/>
      <w:pStyle w:val="TableCellList4"/>
      <w:lvlText w:val="%1.%2.%3.%4."/>
      <w:lvlJc w:val="left"/>
      <w:pPr>
        <w:ind w:left="1136" w:hanging="1136"/>
      </w:pPr>
      <w:rPr>
        <w:rFonts w:ascii="VIC Light" w:hAnsi="VIC Light" w:hint="default"/>
      </w:rPr>
    </w:lvl>
    <w:lvl w:ilvl="4">
      <w:start w:val="1"/>
      <w:numFmt w:val="decimal"/>
      <w:pStyle w:val="TableCellList5"/>
      <w:lvlText w:val="%1.%2.%3.%4.%5."/>
      <w:lvlJc w:val="left"/>
      <w:pPr>
        <w:ind w:left="1420" w:hanging="1420"/>
      </w:pPr>
      <w:rPr>
        <w:rFonts w:ascii="VIC Light" w:hAnsi="VIC Light"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19" w15:restartNumberingAfterBreak="0">
    <w:nsid w:val="66E81B1E"/>
    <w:multiLevelType w:val="multilevel"/>
    <w:tmpl w:val="6A28D734"/>
    <w:styleLink w:val="1ai"/>
    <w:lvl w:ilvl="0">
      <w:start w:val="1"/>
      <w:numFmt w:val="decimal"/>
      <w:pStyle w:val="ListNumber"/>
      <w:lvlText w:val="%1."/>
      <w:lvlJc w:val="left"/>
      <w:pPr>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20" w15:restartNumberingAfterBreak="0">
    <w:nsid w:val="6C500F48"/>
    <w:multiLevelType w:val="hybridMultilevel"/>
    <w:tmpl w:val="DB54C186"/>
    <w:lvl w:ilvl="0" w:tplc="0C090011">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71AE6624"/>
    <w:multiLevelType w:val="hybridMultilevel"/>
    <w:tmpl w:val="138095D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75505F5C"/>
    <w:multiLevelType w:val="multilevel"/>
    <w:tmpl w:val="B8FAD190"/>
    <w:lvl w:ilvl="0">
      <w:start w:val="1"/>
      <w:numFmt w:val="lowerLetter"/>
      <w:lvlText w:val="%1."/>
      <w:lvlJc w:val="left"/>
      <w:pPr>
        <w:ind w:left="284" w:hanging="284"/>
      </w:pPr>
      <w:rPr>
        <w:rFonts w:hint="default"/>
      </w:rPr>
    </w:lvl>
    <w:lvl w:ilvl="1">
      <w:start w:val="1"/>
      <w:numFmt w:val="lowerRoman"/>
      <w:lvlText w:val="%2."/>
      <w:lvlJc w:val="left"/>
      <w:pPr>
        <w:ind w:left="568" w:hanging="284"/>
      </w:pPr>
      <w:rPr>
        <w:rFonts w:hint="default"/>
      </w:rPr>
    </w:lvl>
    <w:lvl w:ilvl="2">
      <w:start w:val="1"/>
      <w:numFmt w:val="decimal"/>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Roman"/>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abstractNum w:abstractNumId="23" w15:restartNumberingAfterBreak="0">
    <w:nsid w:val="785D5A52"/>
    <w:multiLevelType w:val="multilevel"/>
    <w:tmpl w:val="FEAA512A"/>
    <w:styleLink w:val="ListContinueList"/>
    <w:lvl w:ilvl="0">
      <w:start w:val="1"/>
      <w:numFmt w:val="lowerLetter"/>
      <w:pStyle w:val="ListContinue"/>
      <w:lvlText w:val="%1."/>
      <w:lvlJc w:val="left"/>
      <w:pPr>
        <w:ind w:left="284" w:hanging="284"/>
      </w:pPr>
      <w:rPr>
        <w:rFonts w:hint="default"/>
      </w:rPr>
    </w:lvl>
    <w:lvl w:ilvl="1">
      <w:start w:val="1"/>
      <w:numFmt w:val="lowerRoman"/>
      <w:pStyle w:val="ListContinue2"/>
      <w:lvlText w:val="%2."/>
      <w:lvlJc w:val="left"/>
      <w:pPr>
        <w:ind w:left="568" w:hanging="284"/>
      </w:pPr>
      <w:rPr>
        <w:rFonts w:hint="default"/>
      </w:rPr>
    </w:lvl>
    <w:lvl w:ilvl="2">
      <w:start w:val="1"/>
      <w:numFmt w:val="decimal"/>
      <w:pStyle w:val="ListContinue3"/>
      <w:lvlText w:val="%3."/>
      <w:lvlJc w:val="left"/>
      <w:pPr>
        <w:ind w:left="852" w:hanging="284"/>
      </w:pPr>
      <w:rPr>
        <w:rFonts w:hint="default"/>
      </w:rPr>
    </w:lvl>
    <w:lvl w:ilvl="3">
      <w:start w:val="1"/>
      <w:numFmt w:val="lowerLetter"/>
      <w:pStyle w:val="ListContinue4"/>
      <w:lvlText w:val="%4."/>
      <w:lvlJc w:val="left"/>
      <w:pPr>
        <w:ind w:left="1136" w:hanging="284"/>
      </w:pPr>
      <w:rPr>
        <w:rFonts w:hint="default"/>
      </w:rPr>
    </w:lvl>
    <w:lvl w:ilvl="4">
      <w:start w:val="1"/>
      <w:numFmt w:val="lowerRoman"/>
      <w:pStyle w:val="ListContinue5"/>
      <w:lvlText w:val="%5."/>
      <w:lvlJc w:val="left"/>
      <w:pPr>
        <w:ind w:left="1420" w:hanging="284"/>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7"/>
      <w:lvlJc w:val="left"/>
      <w:pPr>
        <w:ind w:left="0" w:firstLine="0"/>
      </w:pPr>
      <w:rPr>
        <w:rFonts w:hint="default"/>
      </w:rPr>
    </w:lvl>
    <w:lvl w:ilvl="7">
      <w:start w:val="1"/>
      <w:numFmt w:val="none"/>
      <w:lvlRestart w:val="0"/>
      <w:suff w:val="nothing"/>
      <w:lvlText w:val="%8"/>
      <w:lvlJc w:val="left"/>
      <w:pPr>
        <w:ind w:left="0" w:firstLine="0"/>
      </w:pPr>
      <w:rPr>
        <w:rFonts w:hint="default"/>
      </w:rPr>
    </w:lvl>
    <w:lvl w:ilvl="8">
      <w:start w:val="1"/>
      <w:numFmt w:val="none"/>
      <w:lvlRestart w:val="0"/>
      <w:suff w:val="nothing"/>
      <w:lvlText w:val="%9"/>
      <w:lvlJc w:val="left"/>
      <w:pPr>
        <w:ind w:left="0" w:firstLine="0"/>
      </w:pPr>
      <w:rPr>
        <w:rFonts w:hint="default"/>
      </w:rPr>
    </w:lvl>
  </w:abstractNum>
  <w:num w:numId="1" w16cid:durableId="121651852">
    <w:abstractNumId w:val="12"/>
  </w:num>
  <w:num w:numId="2" w16cid:durableId="1323777600">
    <w:abstractNumId w:val="19"/>
  </w:num>
  <w:num w:numId="3" w16cid:durableId="301155632">
    <w:abstractNumId w:val="16"/>
  </w:num>
  <w:num w:numId="4" w16cid:durableId="573202172">
    <w:abstractNumId w:val="6"/>
  </w:num>
  <w:num w:numId="5" w16cid:durableId="1559125064">
    <w:abstractNumId w:val="23"/>
  </w:num>
  <w:num w:numId="6" w16cid:durableId="1870336632">
    <w:abstractNumId w:val="18"/>
  </w:num>
  <w:num w:numId="7" w16cid:durableId="1291597006">
    <w:abstractNumId w:val="10"/>
  </w:num>
  <w:num w:numId="8" w16cid:durableId="1773864742">
    <w:abstractNumId w:val="1"/>
  </w:num>
  <w:num w:numId="9" w16cid:durableId="1200969312">
    <w:abstractNumId w:val="8"/>
    <w:lvlOverride w:ilvl="0">
      <w:lvl w:ilvl="0">
        <w:start w:val="1"/>
        <w:numFmt w:val="decimal"/>
        <w:lvlText w:val="%1."/>
        <w:lvlJc w:val="left"/>
        <w:pPr>
          <w:ind w:left="284" w:hanging="284"/>
        </w:pPr>
        <w:rPr>
          <w:rFonts w:ascii="VIC Light" w:hAnsi="VIC Light" w:hint="default"/>
        </w:rPr>
      </w:lvl>
    </w:lvlOverride>
    <w:lvlOverride w:ilvl="1">
      <w:lvl w:ilvl="1">
        <w:start w:val="1"/>
        <w:numFmt w:val="decimal"/>
        <w:lvlText w:val="%1.%2."/>
        <w:lvlJc w:val="left"/>
        <w:pPr>
          <w:ind w:left="568" w:hanging="568"/>
        </w:pPr>
        <w:rPr>
          <w:rFonts w:ascii="VIC Light" w:hAnsi="VIC Light" w:hint="default"/>
        </w:rPr>
      </w:lvl>
    </w:lvlOverride>
    <w:lvlOverride w:ilvl="2">
      <w:lvl w:ilvl="2">
        <w:start w:val="1"/>
        <w:numFmt w:val="decimal"/>
        <w:lvlText w:val="%1.%2.%3."/>
        <w:lvlJc w:val="left"/>
        <w:pPr>
          <w:ind w:left="852" w:hanging="852"/>
        </w:pPr>
        <w:rPr>
          <w:rFonts w:ascii="VIC Light" w:hAnsi="VIC Light" w:hint="default"/>
        </w:rPr>
      </w:lvl>
    </w:lvlOverride>
    <w:lvlOverride w:ilvl="3">
      <w:lvl w:ilvl="3">
        <w:start w:val="1"/>
        <w:numFmt w:val="decimal"/>
        <w:lvlText w:val="%1.%2.%3.%4."/>
        <w:lvlJc w:val="left"/>
        <w:pPr>
          <w:ind w:left="1136" w:hanging="1136"/>
        </w:pPr>
        <w:rPr>
          <w:rFonts w:ascii="VIC Light" w:hAnsi="VIC Light" w:hint="default"/>
        </w:rPr>
      </w:lvl>
    </w:lvlOverride>
    <w:lvlOverride w:ilvl="4">
      <w:lvl w:ilvl="4">
        <w:start w:val="1"/>
        <w:numFmt w:val="decimal"/>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0" w16cid:durableId="1414005861">
    <w:abstractNumId w:val="8"/>
    <w:lvlOverride w:ilvl="0">
      <w:lvl w:ilvl="0">
        <w:start w:val="1"/>
        <w:numFmt w:val="decimal"/>
        <w:lvlText w:val="%1."/>
        <w:lvlJc w:val="left"/>
        <w:pPr>
          <w:ind w:left="284" w:hanging="284"/>
        </w:pPr>
        <w:rPr>
          <w:rFonts w:ascii="VIC Light" w:hAnsi="VIC Light" w:hint="default"/>
        </w:rPr>
      </w:lvl>
    </w:lvlOverride>
    <w:lvlOverride w:ilvl="1">
      <w:lvl w:ilvl="1">
        <w:start w:val="1"/>
        <w:numFmt w:val="decimal"/>
        <w:lvlText w:val="%1.%2."/>
        <w:lvlJc w:val="left"/>
        <w:pPr>
          <w:ind w:left="568" w:hanging="568"/>
        </w:pPr>
        <w:rPr>
          <w:rFonts w:ascii="VIC Light" w:hAnsi="VIC Light" w:hint="default"/>
        </w:rPr>
      </w:lvl>
    </w:lvlOverride>
    <w:lvlOverride w:ilvl="2">
      <w:lvl w:ilvl="2">
        <w:start w:val="1"/>
        <w:numFmt w:val="decimal"/>
        <w:lvlText w:val="%1.%2.%3."/>
        <w:lvlJc w:val="left"/>
        <w:pPr>
          <w:ind w:left="852" w:hanging="852"/>
        </w:pPr>
        <w:rPr>
          <w:rFonts w:ascii="VIC Light" w:hAnsi="VIC Light" w:hint="default"/>
        </w:rPr>
      </w:lvl>
    </w:lvlOverride>
    <w:lvlOverride w:ilvl="3">
      <w:lvl w:ilvl="3">
        <w:start w:val="1"/>
        <w:numFmt w:val="decimal"/>
        <w:lvlText w:val="%1.%2.%3.%4."/>
        <w:lvlJc w:val="left"/>
        <w:pPr>
          <w:ind w:left="1136" w:hanging="1136"/>
        </w:pPr>
        <w:rPr>
          <w:rFonts w:ascii="VIC Light" w:hAnsi="VIC Light" w:hint="default"/>
        </w:rPr>
      </w:lvl>
    </w:lvlOverride>
    <w:lvlOverride w:ilvl="4">
      <w:lvl w:ilvl="4">
        <w:start w:val="1"/>
        <w:numFmt w:val="decimal"/>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1" w16cid:durableId="2012101038">
    <w:abstractNumId w:val="8"/>
    <w:lvlOverride w:ilvl="0">
      <w:startOverride w:val="1"/>
      <w:lvl w:ilvl="0">
        <w:start w:val="1"/>
        <w:numFmt w:val="decimal"/>
        <w:lvlText w:val="%1."/>
        <w:lvlJc w:val="left"/>
        <w:pPr>
          <w:ind w:left="284" w:hanging="284"/>
        </w:pPr>
        <w:rPr>
          <w:rFonts w:ascii="VIC Light" w:hAnsi="VIC Light" w:hint="default"/>
        </w:rPr>
      </w:lvl>
    </w:lvlOverride>
    <w:lvlOverride w:ilvl="1">
      <w:startOverride w:val="1"/>
      <w:lvl w:ilvl="1">
        <w:start w:val="1"/>
        <w:numFmt w:val="decimal"/>
        <w:lvlText w:val="%1.%2."/>
        <w:lvlJc w:val="left"/>
        <w:pPr>
          <w:ind w:left="568" w:hanging="568"/>
        </w:pPr>
        <w:rPr>
          <w:rFonts w:ascii="VIC Light" w:hAnsi="VIC Light" w:hint="default"/>
        </w:rPr>
      </w:lvl>
    </w:lvlOverride>
    <w:lvlOverride w:ilvl="2">
      <w:startOverride w:val="1"/>
      <w:lvl w:ilvl="2">
        <w:start w:val="1"/>
        <w:numFmt w:val="decimal"/>
        <w:lvlText w:val="%1.%2.%3."/>
        <w:lvlJc w:val="left"/>
        <w:pPr>
          <w:ind w:left="852" w:hanging="852"/>
        </w:pPr>
        <w:rPr>
          <w:rFonts w:ascii="VIC Light" w:hAnsi="VIC Light" w:hint="default"/>
        </w:rPr>
      </w:lvl>
    </w:lvlOverride>
    <w:lvlOverride w:ilvl="3">
      <w:startOverride w:val="1"/>
      <w:lvl w:ilvl="3">
        <w:start w:val="1"/>
        <w:numFmt w:val="decimal"/>
        <w:lvlText w:val="%1.%2.%3.%4."/>
        <w:lvlJc w:val="left"/>
        <w:pPr>
          <w:ind w:left="1136" w:hanging="1136"/>
        </w:pPr>
        <w:rPr>
          <w:rFonts w:ascii="VIC Light" w:hAnsi="VIC Light" w:hint="default"/>
        </w:rPr>
      </w:lvl>
    </w:lvlOverride>
    <w:lvlOverride w:ilvl="4">
      <w:startOverride w:val="1"/>
      <w:lvl w:ilvl="4">
        <w:start w:val="1"/>
        <w:numFmt w:val="decimal"/>
        <w:lvlText w:val="%1.%2.%3.%4.%5."/>
        <w:lvlJc w:val="left"/>
        <w:pPr>
          <w:ind w:left="1420" w:hanging="1420"/>
        </w:pPr>
        <w:rPr>
          <w:rFonts w:ascii="VIC Light" w:hAnsi="VIC Light" w:hint="default"/>
        </w:rPr>
      </w:lvl>
    </w:lvlOverride>
    <w:lvlOverride w:ilvl="5">
      <w:startOverride w:val="1"/>
      <w:lvl w:ilvl="5">
        <w:start w:val="1"/>
        <w:numFmt w:val="none"/>
        <w:lvlRestart w:val="0"/>
        <w:suff w:val="nothing"/>
        <w:lvlText w:val=""/>
        <w:lvlJc w:val="left"/>
        <w:pPr>
          <w:ind w:left="0" w:firstLine="0"/>
        </w:pPr>
        <w:rPr>
          <w:rFonts w:hint="default"/>
        </w:rPr>
      </w:lvl>
    </w:lvlOverride>
    <w:lvlOverride w:ilvl="6">
      <w:startOverride w:val="1"/>
      <w:lvl w:ilvl="6">
        <w:start w:val="1"/>
        <w:numFmt w:val="none"/>
        <w:lvlRestart w:val="0"/>
        <w:suff w:val="nothing"/>
        <w:lvlText w:val="%7"/>
        <w:lvlJc w:val="left"/>
        <w:pPr>
          <w:ind w:left="0" w:firstLine="0"/>
        </w:pPr>
        <w:rPr>
          <w:rFonts w:hint="default"/>
        </w:rPr>
      </w:lvl>
    </w:lvlOverride>
    <w:lvlOverride w:ilvl="7">
      <w:startOverride w:val="1"/>
      <w:lvl w:ilvl="7">
        <w:start w:val="1"/>
        <w:numFmt w:val="none"/>
        <w:lvlRestart w:val="0"/>
        <w:suff w:val="nothing"/>
        <w:lvlText w:val="%8"/>
        <w:lvlJc w:val="left"/>
        <w:pPr>
          <w:ind w:left="0" w:firstLine="0"/>
        </w:pPr>
        <w:rPr>
          <w:rFonts w:hint="default"/>
        </w:rPr>
      </w:lvl>
    </w:lvlOverride>
    <w:lvlOverride w:ilvl="8">
      <w:startOverride w:val="1"/>
      <w:lvl w:ilvl="8">
        <w:start w:val="1"/>
        <w:numFmt w:val="none"/>
        <w:lvlRestart w:val="0"/>
        <w:suff w:val="nothing"/>
        <w:lvlText w:val="%9"/>
        <w:lvlJc w:val="left"/>
        <w:pPr>
          <w:ind w:left="0" w:firstLine="0"/>
        </w:pPr>
        <w:rPr>
          <w:rFonts w:hint="default"/>
        </w:rPr>
      </w:lvl>
    </w:lvlOverride>
  </w:num>
  <w:num w:numId="12" w16cid:durableId="1906180807">
    <w:abstractNumId w:val="8"/>
    <w:lvlOverride w:ilvl="0">
      <w:lvl w:ilvl="0">
        <w:start w:val="1"/>
        <w:numFmt w:val="decimal"/>
        <w:lvlText w:val="%1."/>
        <w:lvlJc w:val="left"/>
        <w:pPr>
          <w:ind w:left="284" w:hanging="284"/>
        </w:pPr>
        <w:rPr>
          <w:rFonts w:ascii="VIC Light" w:hAnsi="VIC Light" w:hint="default"/>
        </w:rPr>
      </w:lvl>
    </w:lvlOverride>
    <w:lvlOverride w:ilvl="1">
      <w:lvl w:ilvl="1">
        <w:start w:val="1"/>
        <w:numFmt w:val="decimal"/>
        <w:lvlText w:val="%1.%2."/>
        <w:lvlJc w:val="left"/>
        <w:pPr>
          <w:ind w:left="568" w:hanging="568"/>
        </w:pPr>
        <w:rPr>
          <w:rFonts w:ascii="VIC Light" w:hAnsi="VIC Light" w:hint="default"/>
        </w:rPr>
      </w:lvl>
    </w:lvlOverride>
    <w:lvlOverride w:ilvl="2">
      <w:lvl w:ilvl="2">
        <w:start w:val="1"/>
        <w:numFmt w:val="decimal"/>
        <w:lvlText w:val="%1.%2.%3."/>
        <w:lvlJc w:val="left"/>
        <w:pPr>
          <w:ind w:left="852" w:hanging="852"/>
        </w:pPr>
        <w:rPr>
          <w:rFonts w:ascii="VIC Light" w:hAnsi="VIC Light" w:hint="default"/>
        </w:rPr>
      </w:lvl>
    </w:lvlOverride>
    <w:lvlOverride w:ilvl="3">
      <w:lvl w:ilvl="3">
        <w:start w:val="1"/>
        <w:numFmt w:val="decimal"/>
        <w:lvlText w:val="%1.%2.%3.%4."/>
        <w:lvlJc w:val="left"/>
        <w:pPr>
          <w:ind w:left="1136" w:hanging="1136"/>
        </w:pPr>
        <w:rPr>
          <w:rFonts w:ascii="VIC Light" w:hAnsi="VIC Light" w:hint="default"/>
        </w:rPr>
      </w:lvl>
    </w:lvlOverride>
    <w:lvlOverride w:ilvl="4">
      <w:lvl w:ilvl="4">
        <w:start w:val="1"/>
        <w:numFmt w:val="decimal"/>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3" w16cid:durableId="1173034665">
    <w:abstractNumId w:val="8"/>
    <w:lvlOverride w:ilvl="0">
      <w:lvl w:ilvl="0">
        <w:start w:val="1"/>
        <w:numFmt w:val="decimal"/>
        <w:lvlText w:val="%1."/>
        <w:lvlJc w:val="left"/>
        <w:pPr>
          <w:ind w:left="284" w:hanging="284"/>
        </w:pPr>
        <w:rPr>
          <w:rFonts w:ascii="VIC Light" w:hAnsi="VIC Light" w:hint="default"/>
        </w:rPr>
      </w:lvl>
    </w:lvlOverride>
    <w:lvlOverride w:ilvl="1">
      <w:lvl w:ilvl="1">
        <w:start w:val="1"/>
        <w:numFmt w:val="decimal"/>
        <w:lvlText w:val="%1.%2."/>
        <w:lvlJc w:val="left"/>
        <w:pPr>
          <w:ind w:left="568" w:hanging="568"/>
        </w:pPr>
        <w:rPr>
          <w:rFonts w:ascii="VIC Light" w:hAnsi="VIC Light" w:hint="default"/>
        </w:rPr>
      </w:lvl>
    </w:lvlOverride>
    <w:lvlOverride w:ilvl="2">
      <w:lvl w:ilvl="2">
        <w:start w:val="1"/>
        <w:numFmt w:val="decimal"/>
        <w:lvlText w:val="%1.%2.%3."/>
        <w:lvlJc w:val="left"/>
        <w:pPr>
          <w:ind w:left="852" w:hanging="852"/>
        </w:pPr>
        <w:rPr>
          <w:rFonts w:ascii="VIC Light" w:hAnsi="VIC Light" w:hint="default"/>
        </w:rPr>
      </w:lvl>
    </w:lvlOverride>
    <w:lvlOverride w:ilvl="3">
      <w:lvl w:ilvl="3">
        <w:start w:val="1"/>
        <w:numFmt w:val="decimal"/>
        <w:lvlText w:val="%1.%2.%3.%4."/>
        <w:lvlJc w:val="left"/>
        <w:pPr>
          <w:ind w:left="1136" w:hanging="1136"/>
        </w:pPr>
        <w:rPr>
          <w:rFonts w:ascii="VIC Light" w:hAnsi="VIC Light" w:hint="default"/>
        </w:rPr>
      </w:lvl>
    </w:lvlOverride>
    <w:lvlOverride w:ilvl="4">
      <w:lvl w:ilvl="4">
        <w:start w:val="1"/>
        <w:numFmt w:val="decimal"/>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4" w16cid:durableId="881284602">
    <w:abstractNumId w:val="8"/>
    <w:lvlOverride w:ilvl="0">
      <w:startOverride w:val="1"/>
      <w:lvl w:ilvl="0">
        <w:start w:val="1"/>
        <w:numFmt w:val="decimal"/>
        <w:lvlText w:val="%1."/>
        <w:lvlJc w:val="left"/>
        <w:pPr>
          <w:ind w:left="284" w:hanging="284"/>
        </w:pPr>
        <w:rPr>
          <w:rFonts w:ascii="VIC Light" w:hAnsi="VIC Light" w:hint="default"/>
        </w:rPr>
      </w:lvl>
    </w:lvlOverride>
    <w:lvlOverride w:ilvl="1">
      <w:startOverride w:val="1"/>
      <w:lvl w:ilvl="1">
        <w:start w:val="1"/>
        <w:numFmt w:val="decimal"/>
        <w:lvlText w:val="%1.%2."/>
        <w:lvlJc w:val="left"/>
        <w:pPr>
          <w:ind w:left="568" w:hanging="568"/>
        </w:pPr>
        <w:rPr>
          <w:rFonts w:ascii="VIC Light" w:hAnsi="VIC Light" w:hint="default"/>
        </w:rPr>
      </w:lvl>
    </w:lvlOverride>
    <w:lvlOverride w:ilvl="2">
      <w:startOverride w:val="1"/>
      <w:lvl w:ilvl="2">
        <w:start w:val="1"/>
        <w:numFmt w:val="decimal"/>
        <w:lvlText w:val="%1.%2.%3."/>
        <w:lvlJc w:val="left"/>
        <w:pPr>
          <w:ind w:left="852" w:hanging="852"/>
        </w:pPr>
        <w:rPr>
          <w:rFonts w:ascii="VIC Light" w:hAnsi="VIC Light" w:hint="default"/>
        </w:rPr>
      </w:lvl>
    </w:lvlOverride>
    <w:lvlOverride w:ilvl="3">
      <w:startOverride w:val="1"/>
      <w:lvl w:ilvl="3">
        <w:start w:val="1"/>
        <w:numFmt w:val="decimal"/>
        <w:lvlText w:val="%1.%2.%3.%4."/>
        <w:lvlJc w:val="left"/>
        <w:pPr>
          <w:ind w:left="1136" w:hanging="1136"/>
        </w:pPr>
        <w:rPr>
          <w:rFonts w:ascii="VIC Light" w:hAnsi="VIC Light" w:hint="default"/>
        </w:rPr>
      </w:lvl>
    </w:lvlOverride>
    <w:lvlOverride w:ilvl="4">
      <w:startOverride w:val="1"/>
      <w:lvl w:ilvl="4">
        <w:start w:val="1"/>
        <w:numFmt w:val="decimal"/>
        <w:lvlText w:val="%1.%2.%3.%4.%5."/>
        <w:lvlJc w:val="left"/>
        <w:pPr>
          <w:ind w:left="1420" w:hanging="1420"/>
        </w:pPr>
        <w:rPr>
          <w:rFonts w:ascii="VIC Light" w:hAnsi="VIC Light" w:hint="default"/>
        </w:rPr>
      </w:lvl>
    </w:lvlOverride>
    <w:lvlOverride w:ilvl="5">
      <w:startOverride w:val="1"/>
      <w:lvl w:ilvl="5">
        <w:start w:val="1"/>
        <w:numFmt w:val="none"/>
        <w:lvlRestart w:val="0"/>
        <w:suff w:val="nothing"/>
        <w:lvlText w:val=""/>
        <w:lvlJc w:val="left"/>
        <w:pPr>
          <w:ind w:left="0" w:firstLine="0"/>
        </w:pPr>
        <w:rPr>
          <w:rFonts w:hint="default"/>
        </w:rPr>
      </w:lvl>
    </w:lvlOverride>
    <w:lvlOverride w:ilvl="6">
      <w:startOverride w:val="1"/>
      <w:lvl w:ilvl="6">
        <w:start w:val="1"/>
        <w:numFmt w:val="none"/>
        <w:lvlRestart w:val="0"/>
        <w:suff w:val="nothing"/>
        <w:lvlText w:val="%7"/>
        <w:lvlJc w:val="left"/>
        <w:pPr>
          <w:ind w:left="0" w:firstLine="0"/>
        </w:pPr>
        <w:rPr>
          <w:rFonts w:hint="default"/>
        </w:rPr>
      </w:lvl>
    </w:lvlOverride>
    <w:lvlOverride w:ilvl="7">
      <w:startOverride w:val="1"/>
      <w:lvl w:ilvl="7">
        <w:start w:val="1"/>
        <w:numFmt w:val="none"/>
        <w:lvlRestart w:val="0"/>
        <w:suff w:val="nothing"/>
        <w:lvlText w:val="%8"/>
        <w:lvlJc w:val="left"/>
        <w:pPr>
          <w:ind w:left="0" w:firstLine="0"/>
        </w:pPr>
        <w:rPr>
          <w:rFonts w:hint="default"/>
        </w:rPr>
      </w:lvl>
    </w:lvlOverride>
    <w:lvlOverride w:ilvl="8">
      <w:startOverride w:val="1"/>
      <w:lvl w:ilvl="8">
        <w:start w:val="1"/>
        <w:numFmt w:val="none"/>
        <w:lvlRestart w:val="0"/>
        <w:suff w:val="nothing"/>
        <w:lvlText w:val="%9"/>
        <w:lvlJc w:val="left"/>
        <w:pPr>
          <w:ind w:left="0" w:firstLine="0"/>
        </w:pPr>
        <w:rPr>
          <w:rFonts w:hint="default"/>
        </w:rPr>
      </w:lvl>
    </w:lvlOverride>
  </w:num>
  <w:num w:numId="15" w16cid:durableId="102892237">
    <w:abstractNumId w:val="8"/>
    <w:lvlOverride w:ilvl="0">
      <w:lvl w:ilvl="0">
        <w:start w:val="1"/>
        <w:numFmt w:val="decimal"/>
        <w:lvlText w:val="%1."/>
        <w:lvlJc w:val="left"/>
        <w:pPr>
          <w:ind w:left="284" w:hanging="284"/>
        </w:pPr>
        <w:rPr>
          <w:rFonts w:ascii="VIC Light" w:hAnsi="VIC Light" w:hint="default"/>
        </w:rPr>
      </w:lvl>
    </w:lvlOverride>
    <w:lvlOverride w:ilvl="1">
      <w:lvl w:ilvl="1">
        <w:start w:val="1"/>
        <w:numFmt w:val="decimal"/>
        <w:lvlText w:val="%1.%2."/>
        <w:lvlJc w:val="left"/>
        <w:pPr>
          <w:ind w:left="568" w:hanging="568"/>
        </w:pPr>
        <w:rPr>
          <w:rFonts w:ascii="VIC Light" w:hAnsi="VIC Light" w:hint="default"/>
        </w:rPr>
      </w:lvl>
    </w:lvlOverride>
    <w:lvlOverride w:ilvl="2">
      <w:lvl w:ilvl="2">
        <w:start w:val="1"/>
        <w:numFmt w:val="decimal"/>
        <w:lvlText w:val="%1.%2.%3."/>
        <w:lvlJc w:val="left"/>
        <w:pPr>
          <w:ind w:left="852" w:hanging="852"/>
        </w:pPr>
        <w:rPr>
          <w:rFonts w:ascii="VIC Light" w:hAnsi="VIC Light" w:hint="default"/>
        </w:rPr>
      </w:lvl>
    </w:lvlOverride>
    <w:lvlOverride w:ilvl="3">
      <w:lvl w:ilvl="3">
        <w:start w:val="1"/>
        <w:numFmt w:val="decimal"/>
        <w:lvlText w:val="%1.%2.%3.%4."/>
        <w:lvlJc w:val="left"/>
        <w:pPr>
          <w:ind w:left="1136" w:hanging="1136"/>
        </w:pPr>
        <w:rPr>
          <w:rFonts w:ascii="VIC Light" w:hAnsi="VIC Light" w:hint="default"/>
        </w:rPr>
      </w:lvl>
    </w:lvlOverride>
    <w:lvlOverride w:ilvl="4">
      <w:lvl w:ilvl="4">
        <w:start w:val="1"/>
        <w:numFmt w:val="decimal"/>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6" w16cid:durableId="2111001108">
    <w:abstractNumId w:val="8"/>
    <w:lvlOverride w:ilvl="0">
      <w:lvl w:ilvl="0">
        <w:start w:val="1"/>
        <w:numFmt w:val="decimal"/>
        <w:lvlText w:val="%1."/>
        <w:lvlJc w:val="left"/>
        <w:pPr>
          <w:ind w:left="284" w:hanging="284"/>
        </w:pPr>
        <w:rPr>
          <w:rFonts w:ascii="VIC Light" w:hAnsi="VIC Light" w:hint="default"/>
        </w:rPr>
      </w:lvl>
    </w:lvlOverride>
    <w:lvlOverride w:ilvl="1">
      <w:lvl w:ilvl="1">
        <w:start w:val="1"/>
        <w:numFmt w:val="decimal"/>
        <w:lvlText w:val="%1.%2."/>
        <w:lvlJc w:val="left"/>
        <w:pPr>
          <w:ind w:left="568" w:hanging="568"/>
        </w:pPr>
        <w:rPr>
          <w:rFonts w:ascii="VIC Light" w:hAnsi="VIC Light" w:hint="default"/>
        </w:rPr>
      </w:lvl>
    </w:lvlOverride>
    <w:lvlOverride w:ilvl="2">
      <w:lvl w:ilvl="2">
        <w:start w:val="1"/>
        <w:numFmt w:val="decimal"/>
        <w:lvlText w:val="%1.%2.%3."/>
        <w:lvlJc w:val="left"/>
        <w:pPr>
          <w:ind w:left="852" w:hanging="852"/>
        </w:pPr>
        <w:rPr>
          <w:rFonts w:ascii="VIC Light" w:hAnsi="VIC Light" w:hint="default"/>
        </w:rPr>
      </w:lvl>
    </w:lvlOverride>
    <w:lvlOverride w:ilvl="3">
      <w:lvl w:ilvl="3">
        <w:start w:val="1"/>
        <w:numFmt w:val="decimal"/>
        <w:lvlText w:val="%1.%2.%3.%4."/>
        <w:lvlJc w:val="left"/>
        <w:pPr>
          <w:ind w:left="1136" w:hanging="1136"/>
        </w:pPr>
        <w:rPr>
          <w:rFonts w:ascii="VIC Light" w:hAnsi="VIC Light" w:hint="default"/>
        </w:rPr>
      </w:lvl>
    </w:lvlOverride>
    <w:lvlOverride w:ilvl="4">
      <w:lvl w:ilvl="4">
        <w:start w:val="1"/>
        <w:numFmt w:val="decimal"/>
        <w:lvlText w:val="%1.%2.%3.%4.%5."/>
        <w:lvlJc w:val="left"/>
        <w:pPr>
          <w:ind w:left="1420" w:hanging="1420"/>
        </w:pPr>
        <w:rPr>
          <w:rFonts w:ascii="VIC Light" w:hAnsi="VIC Light"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17" w16cid:durableId="846598071">
    <w:abstractNumId w:val="4"/>
  </w:num>
  <w:num w:numId="18" w16cid:durableId="164619919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82478265">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0" w16cid:durableId="1343048069">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1" w16cid:durableId="812140986">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2" w16cid:durableId="1768305367">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3" w16cid:durableId="1883784136">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4" w16cid:durableId="2046365527">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5" w16cid:durableId="52097293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144003168">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7" w16cid:durableId="219630898">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8" w16cid:durableId="244918484">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29" w16cid:durableId="130641017">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0" w16cid:durableId="1936277716">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1" w16cid:durableId="1866140395">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2" w16cid:durableId="208034639">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3" w16cid:durableId="2086948202">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4" w16cid:durableId="825364614">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5" w16cid:durableId="1366753464">
    <w:abstractNumId w:val="14"/>
    <w:lvlOverride w:ilvl="0">
      <w:lvl w:ilvl="0">
        <w:start w:val="1"/>
        <w:numFmt w:val="decimal"/>
        <w:lvlText w:val="%1."/>
        <w:lvlJc w:val="left"/>
        <w:pPr>
          <w:ind w:left="284" w:hanging="284"/>
        </w:pPr>
        <w:rPr>
          <w:rFonts w:hint="default"/>
        </w:rPr>
      </w:lvl>
    </w:lvlOverride>
    <w:lvlOverride w:ilvl="1">
      <w:lvl w:ilvl="1">
        <w:start w:val="1"/>
        <w:numFmt w:val="decimal"/>
        <w:lvlText w:val="%1.%2."/>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6" w16cid:durableId="2108622036">
    <w:abstractNumId w:val="14"/>
    <w:lvlOverride w:ilvl="0">
      <w:lvl w:ilvl="0">
        <w:start w:val="1"/>
        <w:numFmt w:val="decimal"/>
        <w:lvlText w:val="%1."/>
        <w:lvlJc w:val="left"/>
        <w:pPr>
          <w:ind w:left="284" w:hanging="284"/>
        </w:pPr>
        <w:rPr>
          <w:rFonts w:hint="default"/>
        </w:rPr>
      </w:lvl>
    </w:lvlOverride>
    <w:lvlOverride w:ilvl="1">
      <w:lvl w:ilvl="1">
        <w:start w:val="1"/>
        <w:numFmt w:val="decimal"/>
        <w:lvlText w:val="%1.%2."/>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7" w16cid:durableId="1442458787">
    <w:abstractNumId w:val="14"/>
    <w:lvlOverride w:ilvl="0">
      <w:lvl w:ilvl="0">
        <w:start w:val="1"/>
        <w:numFmt w:val="decimal"/>
        <w:lvlText w:val="%1."/>
        <w:lvlJc w:val="left"/>
        <w:pPr>
          <w:ind w:left="284" w:hanging="284"/>
        </w:pPr>
        <w:rPr>
          <w:rFonts w:hint="default"/>
        </w:rPr>
      </w:lvl>
    </w:lvlOverride>
    <w:lvlOverride w:ilvl="1">
      <w:lvl w:ilvl="1">
        <w:start w:val="1"/>
        <w:numFmt w:val="decimal"/>
        <w:lvlText w:val="%1.%2."/>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8" w16cid:durableId="1915776492">
    <w:abstractNumId w:val="14"/>
    <w:lvlOverride w:ilvl="0">
      <w:lvl w:ilvl="0">
        <w:start w:val="1"/>
        <w:numFmt w:val="decimal"/>
        <w:lvlText w:val="%1."/>
        <w:lvlJc w:val="left"/>
        <w:pPr>
          <w:ind w:left="284" w:hanging="284"/>
        </w:pPr>
        <w:rPr>
          <w:rFonts w:hint="default"/>
        </w:rPr>
      </w:lvl>
    </w:lvlOverride>
    <w:lvlOverride w:ilvl="1">
      <w:lvl w:ilvl="1">
        <w:start w:val="1"/>
        <w:numFmt w:val="decimal"/>
        <w:lvlText w:val="%1.%2."/>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39" w16cid:durableId="1155297367">
    <w:abstractNumId w:val="14"/>
    <w:lvlOverride w:ilvl="0">
      <w:lvl w:ilvl="0">
        <w:start w:val="1"/>
        <w:numFmt w:val="decimal"/>
        <w:lvlText w:val="%1."/>
        <w:lvlJc w:val="left"/>
        <w:pPr>
          <w:ind w:left="284" w:hanging="284"/>
        </w:pPr>
        <w:rPr>
          <w:rFonts w:hint="default"/>
        </w:rPr>
      </w:lvl>
    </w:lvlOverride>
    <w:lvlOverride w:ilvl="1">
      <w:lvl w:ilvl="1">
        <w:start w:val="1"/>
        <w:numFmt w:val="decimal"/>
        <w:lvlText w:val="%1.%2."/>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40" w16cid:durableId="1283731795">
    <w:abstractNumId w:val="14"/>
    <w:lvlOverride w:ilvl="0">
      <w:lvl w:ilvl="0">
        <w:start w:val="1"/>
        <w:numFmt w:val="decimal"/>
        <w:lvlText w:val="%1."/>
        <w:lvlJc w:val="left"/>
        <w:pPr>
          <w:ind w:left="284" w:hanging="284"/>
        </w:pPr>
        <w:rPr>
          <w:rFonts w:hint="default"/>
        </w:rPr>
      </w:lvl>
    </w:lvlOverride>
    <w:lvlOverride w:ilvl="1">
      <w:lvl w:ilvl="1">
        <w:start w:val="1"/>
        <w:numFmt w:val="decimal"/>
        <w:lvlText w:val="%1.%2."/>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418" w:hanging="1418"/>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41" w16cid:durableId="2078474878">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2" w16cid:durableId="1760172768">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3" w16cid:durableId="108664428">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4" w16cid:durableId="1512792919">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5" w16cid:durableId="320432535">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6" w16cid:durableId="603928412">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7" w16cid:durableId="1607039030">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8" w16cid:durableId="1718627554">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49" w16cid:durableId="783814319">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50" w16cid:durableId="315496530">
    <w:abstractNumId w:val="22"/>
    <w:lvlOverride w:ilvl="0">
      <w:lvl w:ilvl="0">
        <w:start w:val="1"/>
        <w:numFmt w:val="lowerLetter"/>
        <w:lvlText w:val="%1."/>
        <w:lvlJc w:val="left"/>
        <w:pPr>
          <w:ind w:left="284" w:hanging="284"/>
        </w:pPr>
        <w:rPr>
          <w:rFonts w:hint="default"/>
        </w:rPr>
      </w:lvl>
    </w:lvlOverride>
    <w:lvlOverride w:ilvl="1">
      <w:lvl w:ilvl="1">
        <w:start w:val="1"/>
        <w:numFmt w:val="lowerRoman"/>
        <w:lvlText w:val="%2."/>
        <w:lvlJc w:val="left"/>
        <w:pPr>
          <w:ind w:left="568" w:hanging="284"/>
        </w:pPr>
        <w:rPr>
          <w:rFonts w:hint="default"/>
        </w:rPr>
      </w:lvl>
    </w:lvlOverride>
    <w:lvlOverride w:ilvl="2">
      <w:lvl w:ilvl="2">
        <w:start w:val="1"/>
        <w:numFmt w:val="decimal"/>
        <w:lvlText w:val="%3."/>
        <w:lvlJc w:val="left"/>
        <w:pPr>
          <w:ind w:left="852" w:hanging="284"/>
        </w:pPr>
        <w:rPr>
          <w:rFonts w:hint="default"/>
        </w:rPr>
      </w:lvl>
    </w:lvlOverride>
    <w:lvlOverride w:ilvl="3">
      <w:lvl w:ilvl="3">
        <w:start w:val="1"/>
        <w:numFmt w:val="lowerLetter"/>
        <w:lvlText w:val="%4."/>
        <w:lvlJc w:val="left"/>
        <w:pPr>
          <w:ind w:left="1136" w:hanging="284"/>
        </w:pPr>
        <w:rPr>
          <w:rFonts w:hint="default"/>
        </w:rPr>
      </w:lvl>
    </w:lvlOverride>
    <w:lvlOverride w:ilvl="4">
      <w:lvl w:ilvl="4">
        <w:start w:val="1"/>
        <w:numFmt w:val="lowerRoman"/>
        <w:lvlText w:val="%5."/>
        <w:lvlJc w:val="left"/>
        <w:pPr>
          <w:ind w:left="1420" w:hanging="284"/>
        </w:pPr>
        <w:rPr>
          <w:rFonts w:hint="default"/>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7"/>
        <w:lvlJc w:val="left"/>
        <w:pPr>
          <w:ind w:left="0" w:firstLine="0"/>
        </w:pPr>
        <w:rPr>
          <w:rFonts w:hint="default"/>
        </w:rPr>
      </w:lvl>
    </w:lvlOverride>
    <w:lvlOverride w:ilvl="7">
      <w:lvl w:ilvl="7">
        <w:start w:val="1"/>
        <w:numFmt w:val="none"/>
        <w:lvlRestart w:val="0"/>
        <w:suff w:val="nothing"/>
        <w:lvlText w:val="%8"/>
        <w:lvlJc w:val="left"/>
        <w:pPr>
          <w:ind w:left="0" w:firstLine="0"/>
        </w:pPr>
        <w:rPr>
          <w:rFonts w:hint="default"/>
        </w:rPr>
      </w:lvl>
    </w:lvlOverride>
    <w:lvlOverride w:ilvl="8">
      <w:lvl w:ilvl="8">
        <w:start w:val="1"/>
        <w:numFmt w:val="none"/>
        <w:lvlRestart w:val="0"/>
        <w:suff w:val="nothing"/>
        <w:lvlText w:val="%9"/>
        <w:lvlJc w:val="left"/>
        <w:pPr>
          <w:ind w:left="0" w:firstLine="0"/>
        </w:pPr>
        <w:rPr>
          <w:rFonts w:hint="default"/>
        </w:rPr>
      </w:lvl>
    </w:lvlOverride>
  </w:num>
  <w:num w:numId="51" w16cid:durableId="48531655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1208253245">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53" w16cid:durableId="1199397661">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54" w16cid:durableId="1337535678">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55" w16cid:durableId="2041583358">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56" w16cid:durableId="76253678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1812402970">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58" w16cid:durableId="1330937152">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59" w16cid:durableId="1939865767">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60" w16cid:durableId="1818644678">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61" w16cid:durableId="19393150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818545504">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63" w16cid:durableId="10723887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4" w16cid:durableId="1141189544">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65" w16cid:durableId="63140603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1743134980">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67" w16cid:durableId="1174034305">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1050691715">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69" w16cid:durableId="579174235">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0" w16cid:durableId="228925419">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71" w16cid:durableId="629752314">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72" w16cid:durableId="1986812499">
    <w:abstractNumId w:val="16"/>
    <w:lvlOverride w:ilvl="0">
      <w:lvl w:ilvl="0">
        <w:start w:val="1"/>
        <w:numFmt w:val="bullet"/>
        <w:pStyle w:val="ListBullet"/>
        <w:lvlText w:val="–"/>
        <w:lvlJc w:val="left"/>
        <w:pPr>
          <w:ind w:left="284" w:hanging="284"/>
        </w:pPr>
        <w:rPr>
          <w:rFonts w:ascii="Calibri" w:hAnsi="Calibri" w:hint="default"/>
          <w:color w:val="auto"/>
        </w:rPr>
      </w:lvl>
    </w:lvlOverride>
    <w:lvlOverride w:ilvl="1">
      <w:lvl w:ilvl="1">
        <w:start w:val="1"/>
        <w:numFmt w:val="bullet"/>
        <w:lvlRestart w:val="0"/>
        <w:pStyle w:val="ListBullet2"/>
        <w:lvlText w:val="–"/>
        <w:lvlJc w:val="left"/>
        <w:pPr>
          <w:ind w:left="567" w:hanging="283"/>
        </w:pPr>
        <w:rPr>
          <w:rFonts w:ascii="Calibri" w:hAnsi="Calibri" w:hint="default"/>
          <w:color w:val="auto"/>
        </w:rPr>
      </w:lvl>
    </w:lvlOverride>
    <w:lvlOverride w:ilvl="2">
      <w:lvl w:ilvl="2">
        <w:start w:val="1"/>
        <w:numFmt w:val="bullet"/>
        <w:lvlRestart w:val="0"/>
        <w:pStyle w:val="ListBullet3"/>
        <w:lvlText w:val="–"/>
        <w:lvlJc w:val="left"/>
        <w:pPr>
          <w:ind w:left="851" w:hanging="283"/>
        </w:pPr>
        <w:rPr>
          <w:rFonts w:ascii="Calibri" w:hAnsi="Calibri" w:hint="default"/>
          <w:color w:val="auto"/>
        </w:rPr>
      </w:lvl>
    </w:lvlOverride>
    <w:lvlOverride w:ilvl="3">
      <w:lvl w:ilvl="3">
        <w:start w:val="1"/>
        <w:numFmt w:val="bullet"/>
        <w:lvlRestart w:val="0"/>
        <w:pStyle w:val="ListBullet4"/>
        <w:lvlText w:val="–"/>
        <w:lvlJc w:val="left"/>
        <w:pPr>
          <w:ind w:left="1134" w:hanging="282"/>
        </w:pPr>
        <w:rPr>
          <w:rFonts w:ascii="Calibri" w:hAnsi="Calibri" w:hint="default"/>
          <w:color w:val="auto"/>
        </w:rPr>
      </w:lvl>
    </w:lvlOverride>
    <w:lvlOverride w:ilvl="4">
      <w:lvl w:ilvl="4">
        <w:start w:val="1"/>
        <w:numFmt w:val="bullet"/>
        <w:lvlRestart w:val="0"/>
        <w:pStyle w:val="ListBullet5"/>
        <w:lvlText w:val="–"/>
        <w:lvlJc w:val="left"/>
        <w:pPr>
          <w:ind w:left="1418" w:hanging="282"/>
        </w:pPr>
        <w:rPr>
          <w:rFonts w:ascii="Calibri" w:hAnsi="Calibri" w:hint="default"/>
          <w:color w:val="auto"/>
        </w:rPr>
      </w:lvl>
    </w:lvlOverride>
    <w:lvlOverride w:ilvl="5">
      <w:lvl w:ilvl="5">
        <w:start w:val="1"/>
        <w:numFmt w:val="none"/>
        <w:lvlRestart w:val="0"/>
        <w:suff w:val="nothing"/>
        <w:lvlText w:val=""/>
        <w:lvlJc w:val="left"/>
        <w:pPr>
          <w:ind w:left="0" w:firstLine="0"/>
        </w:pPr>
        <w:rPr>
          <w:rFonts w:hint="default"/>
        </w:rPr>
      </w:lvl>
    </w:lvlOverride>
    <w:lvlOverride w:ilvl="6">
      <w:lvl w:ilvl="6">
        <w:start w:val="1"/>
        <w:numFmt w:val="none"/>
        <w:lvlRestart w:val="0"/>
        <w:suff w:val="nothing"/>
        <w:lvlText w:val=""/>
        <w:lvlJc w:val="left"/>
        <w:pPr>
          <w:ind w:left="0" w:firstLine="0"/>
        </w:pPr>
        <w:rPr>
          <w:rFonts w:hint="default"/>
        </w:rPr>
      </w:lvl>
    </w:lvlOverride>
    <w:lvlOverride w:ilvl="7">
      <w:lvl w:ilvl="7">
        <w:start w:val="1"/>
        <w:numFmt w:val="none"/>
        <w:lvlRestart w:val="0"/>
        <w:suff w:val="nothing"/>
        <w:lvlText w:val=""/>
        <w:lvlJc w:val="left"/>
        <w:pPr>
          <w:ind w:left="0" w:firstLine="0"/>
        </w:pPr>
        <w:rPr>
          <w:rFonts w:hint="default"/>
        </w:rPr>
      </w:lvl>
    </w:lvlOverride>
    <w:lvlOverride w:ilvl="8">
      <w:lvl w:ilvl="8">
        <w:start w:val="1"/>
        <w:numFmt w:val="none"/>
        <w:lvlRestart w:val="0"/>
        <w:suff w:val="nothing"/>
        <w:lvlText w:val=""/>
        <w:lvlJc w:val="left"/>
        <w:pPr>
          <w:ind w:left="0" w:firstLine="0"/>
        </w:pPr>
        <w:rPr>
          <w:rFonts w:hint="default"/>
        </w:rPr>
      </w:lvl>
    </w:lvlOverride>
  </w:num>
  <w:num w:numId="73" w16cid:durableId="903418277">
    <w:abstractNumId w:val="17"/>
  </w:num>
  <w:num w:numId="74" w16cid:durableId="2048480235">
    <w:abstractNumId w:val="5"/>
  </w:num>
  <w:num w:numId="75" w16cid:durableId="1930849144">
    <w:abstractNumId w:val="16"/>
  </w:num>
  <w:num w:numId="76" w16cid:durableId="1812867215">
    <w:abstractNumId w:val="23"/>
  </w:num>
  <w:num w:numId="77" w16cid:durableId="1378965363">
    <w:abstractNumId w:val="15"/>
  </w:num>
  <w:num w:numId="78" w16cid:durableId="324355525">
    <w:abstractNumId w:val="6"/>
  </w:num>
  <w:num w:numId="79" w16cid:durableId="1075275174">
    <w:abstractNumId w:val="18"/>
  </w:num>
  <w:num w:numId="80" w16cid:durableId="2030253055">
    <w:abstractNumId w:val="10"/>
  </w:num>
  <w:num w:numId="81" w16cid:durableId="881282092">
    <w:abstractNumId w:val="20"/>
  </w:num>
  <w:num w:numId="82" w16cid:durableId="951327788">
    <w:abstractNumId w:val="3"/>
  </w:num>
  <w:num w:numId="83" w16cid:durableId="934479229">
    <w:abstractNumId w:val="13"/>
  </w:num>
  <w:num w:numId="84" w16cid:durableId="1971203873">
    <w:abstractNumId w:val="11"/>
  </w:num>
  <w:num w:numId="85" w16cid:durableId="2075157735">
    <w:abstractNumId w:val="7"/>
  </w:num>
  <w:num w:numId="86" w16cid:durableId="1014260996">
    <w:abstractNumId w:val="21"/>
  </w:num>
  <w:num w:numId="87" w16cid:durableId="616374791">
    <w:abstractNumId w:val="9"/>
  </w:num>
  <w:num w:numId="88" w16cid:durableId="1134758147">
    <w:abstractNumId w:val="0"/>
  </w:num>
  <w:numIdMacAtCleanup w:val="8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7"/>
  <w:proofState w:spelling="clean" w:grammar="clean"/>
  <w:stylePaneSortMethod w:val="0000"/>
  <w:trackRevisions/>
  <w:styleLockTheme/>
  <w:styleLockQFSet/>
  <w:defaultTabStop w:val="284"/>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27653"/>
    <w:rsid w:val="0000154F"/>
    <w:rsid w:val="00002AC5"/>
    <w:rsid w:val="00003208"/>
    <w:rsid w:val="000043F1"/>
    <w:rsid w:val="00005CDD"/>
    <w:rsid w:val="00007A5A"/>
    <w:rsid w:val="0001057E"/>
    <w:rsid w:val="00010889"/>
    <w:rsid w:val="000120F1"/>
    <w:rsid w:val="000127BF"/>
    <w:rsid w:val="00012A31"/>
    <w:rsid w:val="00012ABD"/>
    <w:rsid w:val="00013046"/>
    <w:rsid w:val="000146F8"/>
    <w:rsid w:val="00014876"/>
    <w:rsid w:val="00014F64"/>
    <w:rsid w:val="00015207"/>
    <w:rsid w:val="000172D0"/>
    <w:rsid w:val="00017AC2"/>
    <w:rsid w:val="00020FFB"/>
    <w:rsid w:val="000213D2"/>
    <w:rsid w:val="00021FB2"/>
    <w:rsid w:val="00023881"/>
    <w:rsid w:val="00026036"/>
    <w:rsid w:val="0002696E"/>
    <w:rsid w:val="000305FA"/>
    <w:rsid w:val="0003123C"/>
    <w:rsid w:val="000317C0"/>
    <w:rsid w:val="00031A90"/>
    <w:rsid w:val="0003223E"/>
    <w:rsid w:val="000351FF"/>
    <w:rsid w:val="00035BD3"/>
    <w:rsid w:val="0003619A"/>
    <w:rsid w:val="00036BA6"/>
    <w:rsid w:val="00036FB2"/>
    <w:rsid w:val="00037C60"/>
    <w:rsid w:val="00040579"/>
    <w:rsid w:val="0004068B"/>
    <w:rsid w:val="00040ED9"/>
    <w:rsid w:val="00041A9D"/>
    <w:rsid w:val="000425F4"/>
    <w:rsid w:val="000426D8"/>
    <w:rsid w:val="00042BF3"/>
    <w:rsid w:val="0004333E"/>
    <w:rsid w:val="00043BC2"/>
    <w:rsid w:val="00043C3D"/>
    <w:rsid w:val="000453AB"/>
    <w:rsid w:val="00045662"/>
    <w:rsid w:val="00053D36"/>
    <w:rsid w:val="000564EE"/>
    <w:rsid w:val="00056CBB"/>
    <w:rsid w:val="000570DC"/>
    <w:rsid w:val="0006082D"/>
    <w:rsid w:val="00060DD5"/>
    <w:rsid w:val="000614A3"/>
    <w:rsid w:val="00061E09"/>
    <w:rsid w:val="00062090"/>
    <w:rsid w:val="000623E9"/>
    <w:rsid w:val="00063F5C"/>
    <w:rsid w:val="000644EB"/>
    <w:rsid w:val="0006453D"/>
    <w:rsid w:val="00064C0E"/>
    <w:rsid w:val="00070EDA"/>
    <w:rsid w:val="00071144"/>
    <w:rsid w:val="0007384B"/>
    <w:rsid w:val="00073C37"/>
    <w:rsid w:val="00076F8C"/>
    <w:rsid w:val="00077AFD"/>
    <w:rsid w:val="00077BC0"/>
    <w:rsid w:val="0008035D"/>
    <w:rsid w:val="00082CD0"/>
    <w:rsid w:val="000843B8"/>
    <w:rsid w:val="000849C9"/>
    <w:rsid w:val="0008556C"/>
    <w:rsid w:val="000865A4"/>
    <w:rsid w:val="00087F5E"/>
    <w:rsid w:val="00090147"/>
    <w:rsid w:val="00090373"/>
    <w:rsid w:val="00090785"/>
    <w:rsid w:val="00091099"/>
    <w:rsid w:val="00094349"/>
    <w:rsid w:val="00094BBD"/>
    <w:rsid w:val="00094DA2"/>
    <w:rsid w:val="000965AB"/>
    <w:rsid w:val="000A0795"/>
    <w:rsid w:val="000A0916"/>
    <w:rsid w:val="000A0AC5"/>
    <w:rsid w:val="000A0C1E"/>
    <w:rsid w:val="000A2233"/>
    <w:rsid w:val="000A454D"/>
    <w:rsid w:val="000A50A6"/>
    <w:rsid w:val="000A6BF9"/>
    <w:rsid w:val="000A7F24"/>
    <w:rsid w:val="000B0078"/>
    <w:rsid w:val="000B3550"/>
    <w:rsid w:val="000B6A0A"/>
    <w:rsid w:val="000B7BED"/>
    <w:rsid w:val="000B7CFC"/>
    <w:rsid w:val="000C01B1"/>
    <w:rsid w:val="000C04AE"/>
    <w:rsid w:val="000C2324"/>
    <w:rsid w:val="000C2AAB"/>
    <w:rsid w:val="000C2C48"/>
    <w:rsid w:val="000C2D94"/>
    <w:rsid w:val="000C45EA"/>
    <w:rsid w:val="000C5FB4"/>
    <w:rsid w:val="000C6F37"/>
    <w:rsid w:val="000D0871"/>
    <w:rsid w:val="000D3ACB"/>
    <w:rsid w:val="000D6F29"/>
    <w:rsid w:val="000D7431"/>
    <w:rsid w:val="000E08B8"/>
    <w:rsid w:val="000E1DC8"/>
    <w:rsid w:val="000E324E"/>
    <w:rsid w:val="000E5326"/>
    <w:rsid w:val="000E59F5"/>
    <w:rsid w:val="000E6942"/>
    <w:rsid w:val="000E6A77"/>
    <w:rsid w:val="000E6D09"/>
    <w:rsid w:val="000E7846"/>
    <w:rsid w:val="000F1762"/>
    <w:rsid w:val="000F1B57"/>
    <w:rsid w:val="000F3A42"/>
    <w:rsid w:val="000F5B68"/>
    <w:rsid w:val="000F62AC"/>
    <w:rsid w:val="00102CF2"/>
    <w:rsid w:val="00102EB6"/>
    <w:rsid w:val="0010340E"/>
    <w:rsid w:val="00107B94"/>
    <w:rsid w:val="00110C87"/>
    <w:rsid w:val="00112D43"/>
    <w:rsid w:val="00112E0D"/>
    <w:rsid w:val="0011625F"/>
    <w:rsid w:val="00116273"/>
    <w:rsid w:val="00116B3A"/>
    <w:rsid w:val="00117983"/>
    <w:rsid w:val="00117D93"/>
    <w:rsid w:val="00120000"/>
    <w:rsid w:val="001217FC"/>
    <w:rsid w:val="0012228F"/>
    <w:rsid w:val="00124270"/>
    <w:rsid w:val="00124344"/>
    <w:rsid w:val="001244E7"/>
    <w:rsid w:val="0012456D"/>
    <w:rsid w:val="00125474"/>
    <w:rsid w:val="00126ACA"/>
    <w:rsid w:val="00126B8D"/>
    <w:rsid w:val="001303B1"/>
    <w:rsid w:val="00131C39"/>
    <w:rsid w:val="00132083"/>
    <w:rsid w:val="00132727"/>
    <w:rsid w:val="00134DE7"/>
    <w:rsid w:val="00137998"/>
    <w:rsid w:val="00137C35"/>
    <w:rsid w:val="00137DB5"/>
    <w:rsid w:val="001401A9"/>
    <w:rsid w:val="00142264"/>
    <w:rsid w:val="00142BC8"/>
    <w:rsid w:val="00143B5C"/>
    <w:rsid w:val="00144355"/>
    <w:rsid w:val="00144A36"/>
    <w:rsid w:val="00146999"/>
    <w:rsid w:val="00147AAD"/>
    <w:rsid w:val="00150D0F"/>
    <w:rsid w:val="00151572"/>
    <w:rsid w:val="00153505"/>
    <w:rsid w:val="00153B77"/>
    <w:rsid w:val="0015437A"/>
    <w:rsid w:val="00154407"/>
    <w:rsid w:val="00154FC0"/>
    <w:rsid w:val="001566E4"/>
    <w:rsid w:val="00161381"/>
    <w:rsid w:val="00162CB5"/>
    <w:rsid w:val="00163757"/>
    <w:rsid w:val="00163897"/>
    <w:rsid w:val="00164756"/>
    <w:rsid w:val="00165D4F"/>
    <w:rsid w:val="00166496"/>
    <w:rsid w:val="00166C97"/>
    <w:rsid w:val="001672CC"/>
    <w:rsid w:val="001714B3"/>
    <w:rsid w:val="001718F1"/>
    <w:rsid w:val="00171A82"/>
    <w:rsid w:val="00172343"/>
    <w:rsid w:val="00174B68"/>
    <w:rsid w:val="00181699"/>
    <w:rsid w:val="0018323C"/>
    <w:rsid w:val="00183D3F"/>
    <w:rsid w:val="001843CB"/>
    <w:rsid w:val="00185B05"/>
    <w:rsid w:val="0018612E"/>
    <w:rsid w:val="001861A7"/>
    <w:rsid w:val="00186390"/>
    <w:rsid w:val="00187382"/>
    <w:rsid w:val="001902F6"/>
    <w:rsid w:val="00191EF2"/>
    <w:rsid w:val="00192079"/>
    <w:rsid w:val="00193089"/>
    <w:rsid w:val="001965A0"/>
    <w:rsid w:val="00197232"/>
    <w:rsid w:val="001A0368"/>
    <w:rsid w:val="001A07C9"/>
    <w:rsid w:val="001A17D8"/>
    <w:rsid w:val="001A1C3C"/>
    <w:rsid w:val="001A378E"/>
    <w:rsid w:val="001A441C"/>
    <w:rsid w:val="001A59FB"/>
    <w:rsid w:val="001A7943"/>
    <w:rsid w:val="001B13C1"/>
    <w:rsid w:val="001B1925"/>
    <w:rsid w:val="001B2141"/>
    <w:rsid w:val="001B2723"/>
    <w:rsid w:val="001B38D7"/>
    <w:rsid w:val="001B391A"/>
    <w:rsid w:val="001B4777"/>
    <w:rsid w:val="001B7D72"/>
    <w:rsid w:val="001C061C"/>
    <w:rsid w:val="001C161B"/>
    <w:rsid w:val="001C3B59"/>
    <w:rsid w:val="001C3E19"/>
    <w:rsid w:val="001C4D0D"/>
    <w:rsid w:val="001D0360"/>
    <w:rsid w:val="001D043B"/>
    <w:rsid w:val="001D07BE"/>
    <w:rsid w:val="001D089D"/>
    <w:rsid w:val="001D1EAD"/>
    <w:rsid w:val="001D28F7"/>
    <w:rsid w:val="001D2F7A"/>
    <w:rsid w:val="001D4305"/>
    <w:rsid w:val="001D57BB"/>
    <w:rsid w:val="001D5877"/>
    <w:rsid w:val="001E1207"/>
    <w:rsid w:val="001E14E5"/>
    <w:rsid w:val="001E258A"/>
    <w:rsid w:val="001E5826"/>
    <w:rsid w:val="001E6028"/>
    <w:rsid w:val="001E6522"/>
    <w:rsid w:val="001E74C9"/>
    <w:rsid w:val="001F13B0"/>
    <w:rsid w:val="001F146B"/>
    <w:rsid w:val="001F2030"/>
    <w:rsid w:val="001F3220"/>
    <w:rsid w:val="001F3291"/>
    <w:rsid w:val="001F32D5"/>
    <w:rsid w:val="001F332C"/>
    <w:rsid w:val="001F4D95"/>
    <w:rsid w:val="001F53DF"/>
    <w:rsid w:val="001F6F24"/>
    <w:rsid w:val="00201B88"/>
    <w:rsid w:val="00202740"/>
    <w:rsid w:val="00202F49"/>
    <w:rsid w:val="00203087"/>
    <w:rsid w:val="00204C7F"/>
    <w:rsid w:val="00207D42"/>
    <w:rsid w:val="00210C49"/>
    <w:rsid w:val="00211B3C"/>
    <w:rsid w:val="00212F6C"/>
    <w:rsid w:val="00214367"/>
    <w:rsid w:val="00214F53"/>
    <w:rsid w:val="002157A0"/>
    <w:rsid w:val="0021646D"/>
    <w:rsid w:val="00216850"/>
    <w:rsid w:val="0021733F"/>
    <w:rsid w:val="00222409"/>
    <w:rsid w:val="0022298B"/>
    <w:rsid w:val="002234C5"/>
    <w:rsid w:val="00225C86"/>
    <w:rsid w:val="00226C2D"/>
    <w:rsid w:val="002273C1"/>
    <w:rsid w:val="002302C3"/>
    <w:rsid w:val="0023096A"/>
    <w:rsid w:val="00231E9A"/>
    <w:rsid w:val="00234ABA"/>
    <w:rsid w:val="002374FF"/>
    <w:rsid w:val="00240211"/>
    <w:rsid w:val="00240A1B"/>
    <w:rsid w:val="00241F7D"/>
    <w:rsid w:val="00242CF4"/>
    <w:rsid w:val="0024380C"/>
    <w:rsid w:val="00243F90"/>
    <w:rsid w:val="0024408F"/>
    <w:rsid w:val="0024511F"/>
    <w:rsid w:val="002472C7"/>
    <w:rsid w:val="00247CC3"/>
    <w:rsid w:val="0025118B"/>
    <w:rsid w:val="00251539"/>
    <w:rsid w:val="002523CE"/>
    <w:rsid w:val="002528EF"/>
    <w:rsid w:val="00253BA0"/>
    <w:rsid w:val="00254C53"/>
    <w:rsid w:val="0025552B"/>
    <w:rsid w:val="0025611E"/>
    <w:rsid w:val="00256AA4"/>
    <w:rsid w:val="00257FC1"/>
    <w:rsid w:val="00261769"/>
    <w:rsid w:val="00261AB3"/>
    <w:rsid w:val="00261DEF"/>
    <w:rsid w:val="00261F74"/>
    <w:rsid w:val="00262B80"/>
    <w:rsid w:val="00263A08"/>
    <w:rsid w:val="00264457"/>
    <w:rsid w:val="00265B98"/>
    <w:rsid w:val="00270802"/>
    <w:rsid w:val="00272604"/>
    <w:rsid w:val="00274636"/>
    <w:rsid w:val="002746ED"/>
    <w:rsid w:val="00275189"/>
    <w:rsid w:val="002757F5"/>
    <w:rsid w:val="00275D77"/>
    <w:rsid w:val="00275EAD"/>
    <w:rsid w:val="002761A8"/>
    <w:rsid w:val="00276377"/>
    <w:rsid w:val="00277435"/>
    <w:rsid w:val="00280B91"/>
    <w:rsid w:val="00280DD4"/>
    <w:rsid w:val="00281A37"/>
    <w:rsid w:val="00282657"/>
    <w:rsid w:val="00282C80"/>
    <w:rsid w:val="00282EF0"/>
    <w:rsid w:val="00282FD8"/>
    <w:rsid w:val="002831E2"/>
    <w:rsid w:val="00283345"/>
    <w:rsid w:val="002849C1"/>
    <w:rsid w:val="00286C4B"/>
    <w:rsid w:val="00287F63"/>
    <w:rsid w:val="002904B0"/>
    <w:rsid w:val="002906EE"/>
    <w:rsid w:val="00291517"/>
    <w:rsid w:val="0029151A"/>
    <w:rsid w:val="00291C6A"/>
    <w:rsid w:val="00293B86"/>
    <w:rsid w:val="002940EB"/>
    <w:rsid w:val="00294625"/>
    <w:rsid w:val="00295481"/>
    <w:rsid w:val="00296037"/>
    <w:rsid w:val="0029689C"/>
    <w:rsid w:val="00296B5B"/>
    <w:rsid w:val="002A1990"/>
    <w:rsid w:val="002A6C2A"/>
    <w:rsid w:val="002B0382"/>
    <w:rsid w:val="002B0BE5"/>
    <w:rsid w:val="002B14C4"/>
    <w:rsid w:val="002B271F"/>
    <w:rsid w:val="002B3A30"/>
    <w:rsid w:val="002B518C"/>
    <w:rsid w:val="002B64E5"/>
    <w:rsid w:val="002B7D47"/>
    <w:rsid w:val="002C04C5"/>
    <w:rsid w:val="002C0FCD"/>
    <w:rsid w:val="002C14F0"/>
    <w:rsid w:val="002C37F5"/>
    <w:rsid w:val="002C39E6"/>
    <w:rsid w:val="002C3C5A"/>
    <w:rsid w:val="002C47D2"/>
    <w:rsid w:val="002C5939"/>
    <w:rsid w:val="002C5BA5"/>
    <w:rsid w:val="002C6105"/>
    <w:rsid w:val="002C6DFF"/>
    <w:rsid w:val="002C78D7"/>
    <w:rsid w:val="002D0670"/>
    <w:rsid w:val="002D0857"/>
    <w:rsid w:val="002D1406"/>
    <w:rsid w:val="002D1E15"/>
    <w:rsid w:val="002D2A47"/>
    <w:rsid w:val="002D6B4F"/>
    <w:rsid w:val="002D7446"/>
    <w:rsid w:val="002D7DF6"/>
    <w:rsid w:val="002E1586"/>
    <w:rsid w:val="002E19BC"/>
    <w:rsid w:val="002E285F"/>
    <w:rsid w:val="002E2B97"/>
    <w:rsid w:val="002E45B3"/>
    <w:rsid w:val="002E4D71"/>
    <w:rsid w:val="002E5D06"/>
    <w:rsid w:val="002E6B71"/>
    <w:rsid w:val="002E7474"/>
    <w:rsid w:val="002F4351"/>
    <w:rsid w:val="002F519D"/>
    <w:rsid w:val="002F7A17"/>
    <w:rsid w:val="00301AC9"/>
    <w:rsid w:val="003024D7"/>
    <w:rsid w:val="00302EE2"/>
    <w:rsid w:val="003032CE"/>
    <w:rsid w:val="00303BA5"/>
    <w:rsid w:val="00303BDC"/>
    <w:rsid w:val="00306026"/>
    <w:rsid w:val="00306E82"/>
    <w:rsid w:val="00307D47"/>
    <w:rsid w:val="003102BD"/>
    <w:rsid w:val="003109D5"/>
    <w:rsid w:val="00310E9A"/>
    <w:rsid w:val="003114CB"/>
    <w:rsid w:val="0031407B"/>
    <w:rsid w:val="00314A79"/>
    <w:rsid w:val="00314B76"/>
    <w:rsid w:val="00314FF2"/>
    <w:rsid w:val="00315892"/>
    <w:rsid w:val="003169D6"/>
    <w:rsid w:val="0032110A"/>
    <w:rsid w:val="003218FF"/>
    <w:rsid w:val="003222E1"/>
    <w:rsid w:val="0032BA48"/>
    <w:rsid w:val="0033120A"/>
    <w:rsid w:val="00334DCE"/>
    <w:rsid w:val="00335230"/>
    <w:rsid w:val="00340CE5"/>
    <w:rsid w:val="00341706"/>
    <w:rsid w:val="003419F7"/>
    <w:rsid w:val="003423D0"/>
    <w:rsid w:val="003449EF"/>
    <w:rsid w:val="003453A1"/>
    <w:rsid w:val="00345913"/>
    <w:rsid w:val="00346293"/>
    <w:rsid w:val="003478E6"/>
    <w:rsid w:val="003515EF"/>
    <w:rsid w:val="003536BF"/>
    <w:rsid w:val="003557A6"/>
    <w:rsid w:val="00356B5F"/>
    <w:rsid w:val="003579E4"/>
    <w:rsid w:val="00357F4F"/>
    <w:rsid w:val="00360A3E"/>
    <w:rsid w:val="00361DA5"/>
    <w:rsid w:val="00362214"/>
    <w:rsid w:val="00362CAE"/>
    <w:rsid w:val="00364AD9"/>
    <w:rsid w:val="003670FE"/>
    <w:rsid w:val="00367E5E"/>
    <w:rsid w:val="003706A1"/>
    <w:rsid w:val="00370AA6"/>
    <w:rsid w:val="00370AD8"/>
    <w:rsid w:val="00371B2F"/>
    <w:rsid w:val="0037212E"/>
    <w:rsid w:val="00372794"/>
    <w:rsid w:val="0037387E"/>
    <w:rsid w:val="003739D6"/>
    <w:rsid w:val="00373C8F"/>
    <w:rsid w:val="00374183"/>
    <w:rsid w:val="00375DB3"/>
    <w:rsid w:val="0037620E"/>
    <w:rsid w:val="00376C1E"/>
    <w:rsid w:val="00377D5C"/>
    <w:rsid w:val="0038034E"/>
    <w:rsid w:val="00381116"/>
    <w:rsid w:val="00381498"/>
    <w:rsid w:val="00381B26"/>
    <w:rsid w:val="00383BCE"/>
    <w:rsid w:val="00384433"/>
    <w:rsid w:val="00384921"/>
    <w:rsid w:val="00390A30"/>
    <w:rsid w:val="00390A9C"/>
    <w:rsid w:val="003936BD"/>
    <w:rsid w:val="0039490B"/>
    <w:rsid w:val="00396280"/>
    <w:rsid w:val="003A0161"/>
    <w:rsid w:val="003A04C4"/>
    <w:rsid w:val="003A1160"/>
    <w:rsid w:val="003A144E"/>
    <w:rsid w:val="003A3E54"/>
    <w:rsid w:val="003A573B"/>
    <w:rsid w:val="003A5A44"/>
    <w:rsid w:val="003A692D"/>
    <w:rsid w:val="003B0011"/>
    <w:rsid w:val="003B15A1"/>
    <w:rsid w:val="003B1687"/>
    <w:rsid w:val="003B1FF9"/>
    <w:rsid w:val="003B2721"/>
    <w:rsid w:val="003B3CD4"/>
    <w:rsid w:val="003B4758"/>
    <w:rsid w:val="003B7481"/>
    <w:rsid w:val="003C080E"/>
    <w:rsid w:val="003C2625"/>
    <w:rsid w:val="003C2A79"/>
    <w:rsid w:val="003C3AE5"/>
    <w:rsid w:val="003C50A3"/>
    <w:rsid w:val="003C62E7"/>
    <w:rsid w:val="003D1684"/>
    <w:rsid w:val="003D7742"/>
    <w:rsid w:val="003E1470"/>
    <w:rsid w:val="003E29AA"/>
    <w:rsid w:val="003E2C64"/>
    <w:rsid w:val="003E3572"/>
    <w:rsid w:val="003E415E"/>
    <w:rsid w:val="003E52AC"/>
    <w:rsid w:val="003E584A"/>
    <w:rsid w:val="003E7840"/>
    <w:rsid w:val="003E7C50"/>
    <w:rsid w:val="003E7E90"/>
    <w:rsid w:val="003F0CAB"/>
    <w:rsid w:val="003F3136"/>
    <w:rsid w:val="003F389D"/>
    <w:rsid w:val="003F3F11"/>
    <w:rsid w:val="003F5C41"/>
    <w:rsid w:val="003F62A8"/>
    <w:rsid w:val="003F62E2"/>
    <w:rsid w:val="003F7FAE"/>
    <w:rsid w:val="00400EEB"/>
    <w:rsid w:val="0040131D"/>
    <w:rsid w:val="00402142"/>
    <w:rsid w:val="00403297"/>
    <w:rsid w:val="0040528C"/>
    <w:rsid w:val="00405A83"/>
    <w:rsid w:val="00405F9A"/>
    <w:rsid w:val="00406878"/>
    <w:rsid w:val="00406A58"/>
    <w:rsid w:val="00407CB2"/>
    <w:rsid w:val="00410A9A"/>
    <w:rsid w:val="00410FCF"/>
    <w:rsid w:val="00411414"/>
    <w:rsid w:val="00411B05"/>
    <w:rsid w:val="0041329D"/>
    <w:rsid w:val="00413473"/>
    <w:rsid w:val="0041427C"/>
    <w:rsid w:val="00414BED"/>
    <w:rsid w:val="00415A52"/>
    <w:rsid w:val="00415B1F"/>
    <w:rsid w:val="00416029"/>
    <w:rsid w:val="004176BE"/>
    <w:rsid w:val="00417DDB"/>
    <w:rsid w:val="00421BEB"/>
    <w:rsid w:val="0042213E"/>
    <w:rsid w:val="00423286"/>
    <w:rsid w:val="004256E8"/>
    <w:rsid w:val="0042629F"/>
    <w:rsid w:val="004306CF"/>
    <w:rsid w:val="0043116D"/>
    <w:rsid w:val="0043138A"/>
    <w:rsid w:val="004318BB"/>
    <w:rsid w:val="0043556D"/>
    <w:rsid w:val="0043602B"/>
    <w:rsid w:val="00440E77"/>
    <w:rsid w:val="00441E92"/>
    <w:rsid w:val="00442124"/>
    <w:rsid w:val="00443A66"/>
    <w:rsid w:val="0044435C"/>
    <w:rsid w:val="0044444E"/>
    <w:rsid w:val="004449B1"/>
    <w:rsid w:val="004451BD"/>
    <w:rsid w:val="0044607C"/>
    <w:rsid w:val="00446083"/>
    <w:rsid w:val="004470D1"/>
    <w:rsid w:val="0045001C"/>
    <w:rsid w:val="00450AEC"/>
    <w:rsid w:val="00450F34"/>
    <w:rsid w:val="004524C2"/>
    <w:rsid w:val="00452DD9"/>
    <w:rsid w:val="004532C5"/>
    <w:rsid w:val="004536E9"/>
    <w:rsid w:val="00454C51"/>
    <w:rsid w:val="00455719"/>
    <w:rsid w:val="00455C13"/>
    <w:rsid w:val="00456156"/>
    <w:rsid w:val="00456A69"/>
    <w:rsid w:val="004571C8"/>
    <w:rsid w:val="004607E2"/>
    <w:rsid w:val="00460DE0"/>
    <w:rsid w:val="004611C3"/>
    <w:rsid w:val="0046401A"/>
    <w:rsid w:val="00470A71"/>
    <w:rsid w:val="00471EDB"/>
    <w:rsid w:val="00473940"/>
    <w:rsid w:val="004746DD"/>
    <w:rsid w:val="00474722"/>
    <w:rsid w:val="004748BA"/>
    <w:rsid w:val="00474962"/>
    <w:rsid w:val="00475486"/>
    <w:rsid w:val="00475914"/>
    <w:rsid w:val="00476133"/>
    <w:rsid w:val="00476EED"/>
    <w:rsid w:val="0048034A"/>
    <w:rsid w:val="00481701"/>
    <w:rsid w:val="00481905"/>
    <w:rsid w:val="00483C66"/>
    <w:rsid w:val="004840EA"/>
    <w:rsid w:val="00484658"/>
    <w:rsid w:val="00485434"/>
    <w:rsid w:val="00485DAD"/>
    <w:rsid w:val="00486632"/>
    <w:rsid w:val="00487641"/>
    <w:rsid w:val="00487715"/>
    <w:rsid w:val="00490AA1"/>
    <w:rsid w:val="00492551"/>
    <w:rsid w:val="0049448D"/>
    <w:rsid w:val="00494BCB"/>
    <w:rsid w:val="004953CF"/>
    <w:rsid w:val="00495B91"/>
    <w:rsid w:val="00495D62"/>
    <w:rsid w:val="00496FE1"/>
    <w:rsid w:val="004A0FD1"/>
    <w:rsid w:val="004A2635"/>
    <w:rsid w:val="004A37BC"/>
    <w:rsid w:val="004A5241"/>
    <w:rsid w:val="004A668B"/>
    <w:rsid w:val="004B0B3C"/>
    <w:rsid w:val="004B1C9A"/>
    <w:rsid w:val="004B3093"/>
    <w:rsid w:val="004B3A51"/>
    <w:rsid w:val="004B561E"/>
    <w:rsid w:val="004B59F0"/>
    <w:rsid w:val="004C0130"/>
    <w:rsid w:val="004C1119"/>
    <w:rsid w:val="004C1E50"/>
    <w:rsid w:val="004C46B5"/>
    <w:rsid w:val="004C6C73"/>
    <w:rsid w:val="004C71CD"/>
    <w:rsid w:val="004D26F5"/>
    <w:rsid w:val="004D2D8A"/>
    <w:rsid w:val="004D31AD"/>
    <w:rsid w:val="004D4216"/>
    <w:rsid w:val="004D4C36"/>
    <w:rsid w:val="004D4E5E"/>
    <w:rsid w:val="004D50F4"/>
    <w:rsid w:val="004D539E"/>
    <w:rsid w:val="004D542C"/>
    <w:rsid w:val="004E0033"/>
    <w:rsid w:val="004E1889"/>
    <w:rsid w:val="004E2640"/>
    <w:rsid w:val="004E2BC4"/>
    <w:rsid w:val="004E49A0"/>
    <w:rsid w:val="004E5C31"/>
    <w:rsid w:val="004F05C3"/>
    <w:rsid w:val="004F1B27"/>
    <w:rsid w:val="004F1DFE"/>
    <w:rsid w:val="004F1EE5"/>
    <w:rsid w:val="004F25DC"/>
    <w:rsid w:val="004F2694"/>
    <w:rsid w:val="004F4D61"/>
    <w:rsid w:val="004F5D56"/>
    <w:rsid w:val="0050015F"/>
    <w:rsid w:val="00500185"/>
    <w:rsid w:val="00500899"/>
    <w:rsid w:val="00500A28"/>
    <w:rsid w:val="00501FA5"/>
    <w:rsid w:val="00502F54"/>
    <w:rsid w:val="0050363C"/>
    <w:rsid w:val="00504FC3"/>
    <w:rsid w:val="005068CC"/>
    <w:rsid w:val="00507EF4"/>
    <w:rsid w:val="00511419"/>
    <w:rsid w:val="00511668"/>
    <w:rsid w:val="005120EA"/>
    <w:rsid w:val="0051522B"/>
    <w:rsid w:val="0051622B"/>
    <w:rsid w:val="00516BF4"/>
    <w:rsid w:val="005209F0"/>
    <w:rsid w:val="005215AE"/>
    <w:rsid w:val="0052177B"/>
    <w:rsid w:val="00523777"/>
    <w:rsid w:val="005243B5"/>
    <w:rsid w:val="005267EA"/>
    <w:rsid w:val="00527653"/>
    <w:rsid w:val="00530ECB"/>
    <w:rsid w:val="00531246"/>
    <w:rsid w:val="00532E32"/>
    <w:rsid w:val="00533113"/>
    <w:rsid w:val="00533BAE"/>
    <w:rsid w:val="00534C84"/>
    <w:rsid w:val="00534C9B"/>
    <w:rsid w:val="005351E9"/>
    <w:rsid w:val="00535A3B"/>
    <w:rsid w:val="00535E91"/>
    <w:rsid w:val="005376DF"/>
    <w:rsid w:val="00537CB9"/>
    <w:rsid w:val="00540227"/>
    <w:rsid w:val="0054173C"/>
    <w:rsid w:val="00541C83"/>
    <w:rsid w:val="005435B1"/>
    <w:rsid w:val="00543B4B"/>
    <w:rsid w:val="00543B86"/>
    <w:rsid w:val="005451FF"/>
    <w:rsid w:val="0054624E"/>
    <w:rsid w:val="00550ADA"/>
    <w:rsid w:val="005517E1"/>
    <w:rsid w:val="00552395"/>
    <w:rsid w:val="00553090"/>
    <w:rsid w:val="00553DA6"/>
    <w:rsid w:val="0055450D"/>
    <w:rsid w:val="005548B8"/>
    <w:rsid w:val="0055492F"/>
    <w:rsid w:val="00554B1A"/>
    <w:rsid w:val="005552C9"/>
    <w:rsid w:val="00556BEC"/>
    <w:rsid w:val="00562244"/>
    <w:rsid w:val="00563B19"/>
    <w:rsid w:val="00565020"/>
    <w:rsid w:val="005655D1"/>
    <w:rsid w:val="00567978"/>
    <w:rsid w:val="005761C3"/>
    <w:rsid w:val="00576A83"/>
    <w:rsid w:val="0057731F"/>
    <w:rsid w:val="00577CC8"/>
    <w:rsid w:val="0058014D"/>
    <w:rsid w:val="00581FE9"/>
    <w:rsid w:val="005845EA"/>
    <w:rsid w:val="00586D5D"/>
    <w:rsid w:val="005916F1"/>
    <w:rsid w:val="00591CE3"/>
    <w:rsid w:val="00593D8D"/>
    <w:rsid w:val="0059417D"/>
    <w:rsid w:val="0059454A"/>
    <w:rsid w:val="00594560"/>
    <w:rsid w:val="00595389"/>
    <w:rsid w:val="00595C83"/>
    <w:rsid w:val="005A035F"/>
    <w:rsid w:val="005A163D"/>
    <w:rsid w:val="005A32EA"/>
    <w:rsid w:val="005A35AD"/>
    <w:rsid w:val="005A3FC9"/>
    <w:rsid w:val="005A41C3"/>
    <w:rsid w:val="005A4270"/>
    <w:rsid w:val="005A4DAB"/>
    <w:rsid w:val="005A5024"/>
    <w:rsid w:val="005A54CA"/>
    <w:rsid w:val="005A564E"/>
    <w:rsid w:val="005A6366"/>
    <w:rsid w:val="005A77EF"/>
    <w:rsid w:val="005B011B"/>
    <w:rsid w:val="005B0E01"/>
    <w:rsid w:val="005B317C"/>
    <w:rsid w:val="005B4EBA"/>
    <w:rsid w:val="005B5EB2"/>
    <w:rsid w:val="005B68C1"/>
    <w:rsid w:val="005B7D7E"/>
    <w:rsid w:val="005C0294"/>
    <w:rsid w:val="005C06C6"/>
    <w:rsid w:val="005C2B91"/>
    <w:rsid w:val="005C306E"/>
    <w:rsid w:val="005C45CB"/>
    <w:rsid w:val="005C577F"/>
    <w:rsid w:val="005C68DF"/>
    <w:rsid w:val="005C7347"/>
    <w:rsid w:val="005C736E"/>
    <w:rsid w:val="005C74D4"/>
    <w:rsid w:val="005C7FB2"/>
    <w:rsid w:val="005D0E65"/>
    <w:rsid w:val="005D1A3A"/>
    <w:rsid w:val="005D297E"/>
    <w:rsid w:val="005D6B99"/>
    <w:rsid w:val="005E0254"/>
    <w:rsid w:val="005E0A22"/>
    <w:rsid w:val="005E10F7"/>
    <w:rsid w:val="005E2D18"/>
    <w:rsid w:val="005E38BE"/>
    <w:rsid w:val="005E4C2F"/>
    <w:rsid w:val="005E534E"/>
    <w:rsid w:val="005F1849"/>
    <w:rsid w:val="005F605D"/>
    <w:rsid w:val="005F75BD"/>
    <w:rsid w:val="005F782E"/>
    <w:rsid w:val="005F78CF"/>
    <w:rsid w:val="006007B7"/>
    <w:rsid w:val="00601001"/>
    <w:rsid w:val="0060147B"/>
    <w:rsid w:val="006045DA"/>
    <w:rsid w:val="006045E6"/>
    <w:rsid w:val="00604BE2"/>
    <w:rsid w:val="00610329"/>
    <w:rsid w:val="00610517"/>
    <w:rsid w:val="00610C10"/>
    <w:rsid w:val="00611388"/>
    <w:rsid w:val="0061191C"/>
    <w:rsid w:val="00611CBB"/>
    <w:rsid w:val="006128F6"/>
    <w:rsid w:val="0061411E"/>
    <w:rsid w:val="00614137"/>
    <w:rsid w:val="006141F5"/>
    <w:rsid w:val="006156D3"/>
    <w:rsid w:val="006157D9"/>
    <w:rsid w:val="00615947"/>
    <w:rsid w:val="00617071"/>
    <w:rsid w:val="0061759C"/>
    <w:rsid w:val="00620095"/>
    <w:rsid w:val="00620BA9"/>
    <w:rsid w:val="0062115A"/>
    <w:rsid w:val="006215B6"/>
    <w:rsid w:val="0062228C"/>
    <w:rsid w:val="0062465D"/>
    <w:rsid w:val="00631E9B"/>
    <w:rsid w:val="00632238"/>
    <w:rsid w:val="006338EC"/>
    <w:rsid w:val="006357C7"/>
    <w:rsid w:val="006379EF"/>
    <w:rsid w:val="00637C39"/>
    <w:rsid w:val="00640A63"/>
    <w:rsid w:val="00640EFE"/>
    <w:rsid w:val="006418B5"/>
    <w:rsid w:val="00644DF3"/>
    <w:rsid w:val="00645DC5"/>
    <w:rsid w:val="00646E6A"/>
    <w:rsid w:val="00647C9D"/>
    <w:rsid w:val="006503CF"/>
    <w:rsid w:val="006504C9"/>
    <w:rsid w:val="00651D8E"/>
    <w:rsid w:val="00652ED3"/>
    <w:rsid w:val="00653247"/>
    <w:rsid w:val="00653BF6"/>
    <w:rsid w:val="00654248"/>
    <w:rsid w:val="006545CB"/>
    <w:rsid w:val="006547AF"/>
    <w:rsid w:val="006561E6"/>
    <w:rsid w:val="00657479"/>
    <w:rsid w:val="00660F0B"/>
    <w:rsid w:val="006624E4"/>
    <w:rsid w:val="00662535"/>
    <w:rsid w:val="00663BE2"/>
    <w:rsid w:val="00664D23"/>
    <w:rsid w:val="00665C1F"/>
    <w:rsid w:val="006669F6"/>
    <w:rsid w:val="006670CB"/>
    <w:rsid w:val="0067023C"/>
    <w:rsid w:val="00670620"/>
    <w:rsid w:val="00671EA4"/>
    <w:rsid w:val="006732BE"/>
    <w:rsid w:val="00673A0A"/>
    <w:rsid w:val="00673B01"/>
    <w:rsid w:val="0067568C"/>
    <w:rsid w:val="006806ED"/>
    <w:rsid w:val="00680B3C"/>
    <w:rsid w:val="00681ECD"/>
    <w:rsid w:val="0068344F"/>
    <w:rsid w:val="00683615"/>
    <w:rsid w:val="0068557F"/>
    <w:rsid w:val="00687E52"/>
    <w:rsid w:val="0069126A"/>
    <w:rsid w:val="00691CBC"/>
    <w:rsid w:val="00691DAF"/>
    <w:rsid w:val="00692885"/>
    <w:rsid w:val="00694E54"/>
    <w:rsid w:val="00697C99"/>
    <w:rsid w:val="00697FEF"/>
    <w:rsid w:val="006A1BD2"/>
    <w:rsid w:val="006A669E"/>
    <w:rsid w:val="006A681B"/>
    <w:rsid w:val="006A73D3"/>
    <w:rsid w:val="006B2815"/>
    <w:rsid w:val="006B2FF8"/>
    <w:rsid w:val="006B3DFC"/>
    <w:rsid w:val="006B4A44"/>
    <w:rsid w:val="006B69FB"/>
    <w:rsid w:val="006B726C"/>
    <w:rsid w:val="006C091D"/>
    <w:rsid w:val="006C127E"/>
    <w:rsid w:val="006C307E"/>
    <w:rsid w:val="006C3727"/>
    <w:rsid w:val="006C4B12"/>
    <w:rsid w:val="006C5BB2"/>
    <w:rsid w:val="006C6FBA"/>
    <w:rsid w:val="006D1C01"/>
    <w:rsid w:val="006D244D"/>
    <w:rsid w:val="006D47EA"/>
    <w:rsid w:val="006D484E"/>
    <w:rsid w:val="006D5457"/>
    <w:rsid w:val="006D5BFC"/>
    <w:rsid w:val="006D64B1"/>
    <w:rsid w:val="006D7F44"/>
    <w:rsid w:val="006E09D2"/>
    <w:rsid w:val="006E0AA0"/>
    <w:rsid w:val="006E1C09"/>
    <w:rsid w:val="006E2446"/>
    <w:rsid w:val="006E3F70"/>
    <w:rsid w:val="006E5554"/>
    <w:rsid w:val="006E59D8"/>
    <w:rsid w:val="006F2045"/>
    <w:rsid w:val="006F33B2"/>
    <w:rsid w:val="006F3E08"/>
    <w:rsid w:val="006F40DD"/>
    <w:rsid w:val="006F48CC"/>
    <w:rsid w:val="006F5CC3"/>
    <w:rsid w:val="006F7D7B"/>
    <w:rsid w:val="007016C8"/>
    <w:rsid w:val="0070190F"/>
    <w:rsid w:val="00702F52"/>
    <w:rsid w:val="0070386A"/>
    <w:rsid w:val="00703B3D"/>
    <w:rsid w:val="00704771"/>
    <w:rsid w:val="0070511A"/>
    <w:rsid w:val="00705D9E"/>
    <w:rsid w:val="00706097"/>
    <w:rsid w:val="0070665D"/>
    <w:rsid w:val="0071282E"/>
    <w:rsid w:val="00712A0A"/>
    <w:rsid w:val="00714674"/>
    <w:rsid w:val="00714B13"/>
    <w:rsid w:val="0071534C"/>
    <w:rsid w:val="0071565B"/>
    <w:rsid w:val="007156D5"/>
    <w:rsid w:val="007165F9"/>
    <w:rsid w:val="00717033"/>
    <w:rsid w:val="00717543"/>
    <w:rsid w:val="00720E59"/>
    <w:rsid w:val="007215CF"/>
    <w:rsid w:val="00721C01"/>
    <w:rsid w:val="0072477F"/>
    <w:rsid w:val="00725DFE"/>
    <w:rsid w:val="007269B8"/>
    <w:rsid w:val="00731336"/>
    <w:rsid w:val="007351A3"/>
    <w:rsid w:val="00736212"/>
    <w:rsid w:val="0073783B"/>
    <w:rsid w:val="007401DC"/>
    <w:rsid w:val="00743A75"/>
    <w:rsid w:val="007456E2"/>
    <w:rsid w:val="00746810"/>
    <w:rsid w:val="007508F4"/>
    <w:rsid w:val="0075189D"/>
    <w:rsid w:val="00751DE3"/>
    <w:rsid w:val="00752DDB"/>
    <w:rsid w:val="00754A64"/>
    <w:rsid w:val="007571A2"/>
    <w:rsid w:val="007614D1"/>
    <w:rsid w:val="00764729"/>
    <w:rsid w:val="0076763D"/>
    <w:rsid w:val="0077036F"/>
    <w:rsid w:val="007707EE"/>
    <w:rsid w:val="007731FD"/>
    <w:rsid w:val="007743E9"/>
    <w:rsid w:val="0077613C"/>
    <w:rsid w:val="007761EA"/>
    <w:rsid w:val="0077648D"/>
    <w:rsid w:val="0077655D"/>
    <w:rsid w:val="007769FB"/>
    <w:rsid w:val="00784075"/>
    <w:rsid w:val="00784D09"/>
    <w:rsid w:val="00786C60"/>
    <w:rsid w:val="007874A1"/>
    <w:rsid w:val="00787624"/>
    <w:rsid w:val="00790AAC"/>
    <w:rsid w:val="007914ED"/>
    <w:rsid w:val="00793145"/>
    <w:rsid w:val="00796393"/>
    <w:rsid w:val="0079744D"/>
    <w:rsid w:val="00797A1A"/>
    <w:rsid w:val="007A03A5"/>
    <w:rsid w:val="007A08A0"/>
    <w:rsid w:val="007A1B15"/>
    <w:rsid w:val="007A296D"/>
    <w:rsid w:val="007A3EE8"/>
    <w:rsid w:val="007A52CB"/>
    <w:rsid w:val="007A5F98"/>
    <w:rsid w:val="007A6AE8"/>
    <w:rsid w:val="007A794B"/>
    <w:rsid w:val="007A7F42"/>
    <w:rsid w:val="007B20C3"/>
    <w:rsid w:val="007B26DC"/>
    <w:rsid w:val="007B384B"/>
    <w:rsid w:val="007B3BB2"/>
    <w:rsid w:val="007B423C"/>
    <w:rsid w:val="007B6A7E"/>
    <w:rsid w:val="007B7144"/>
    <w:rsid w:val="007C0A62"/>
    <w:rsid w:val="007C2426"/>
    <w:rsid w:val="007C2DD1"/>
    <w:rsid w:val="007C4DCA"/>
    <w:rsid w:val="007C5C66"/>
    <w:rsid w:val="007C6951"/>
    <w:rsid w:val="007D0873"/>
    <w:rsid w:val="007D0992"/>
    <w:rsid w:val="007D1B3E"/>
    <w:rsid w:val="007D1D2D"/>
    <w:rsid w:val="007D2093"/>
    <w:rsid w:val="007D3404"/>
    <w:rsid w:val="007D36FC"/>
    <w:rsid w:val="007D5CE6"/>
    <w:rsid w:val="007D6B23"/>
    <w:rsid w:val="007E0E31"/>
    <w:rsid w:val="007E3FD6"/>
    <w:rsid w:val="007E52E4"/>
    <w:rsid w:val="007E644E"/>
    <w:rsid w:val="007E6765"/>
    <w:rsid w:val="007E6FD7"/>
    <w:rsid w:val="007F0C35"/>
    <w:rsid w:val="007F5A73"/>
    <w:rsid w:val="0080144F"/>
    <w:rsid w:val="00802F09"/>
    <w:rsid w:val="00803193"/>
    <w:rsid w:val="00803658"/>
    <w:rsid w:val="00804BA6"/>
    <w:rsid w:val="00804F86"/>
    <w:rsid w:val="0080607A"/>
    <w:rsid w:val="008124EB"/>
    <w:rsid w:val="0081282C"/>
    <w:rsid w:val="0081299F"/>
    <w:rsid w:val="00813481"/>
    <w:rsid w:val="00813C01"/>
    <w:rsid w:val="00813F02"/>
    <w:rsid w:val="00814B97"/>
    <w:rsid w:val="00814FB3"/>
    <w:rsid w:val="00816003"/>
    <w:rsid w:val="008200A3"/>
    <w:rsid w:val="0082123C"/>
    <w:rsid w:val="0082201B"/>
    <w:rsid w:val="008220F0"/>
    <w:rsid w:val="008225CB"/>
    <w:rsid w:val="00823CC7"/>
    <w:rsid w:val="00825639"/>
    <w:rsid w:val="00826116"/>
    <w:rsid w:val="00831BD3"/>
    <w:rsid w:val="00831D0E"/>
    <w:rsid w:val="008342A6"/>
    <w:rsid w:val="00840D55"/>
    <w:rsid w:val="0084154D"/>
    <w:rsid w:val="00841F98"/>
    <w:rsid w:val="00842044"/>
    <w:rsid w:val="00844A65"/>
    <w:rsid w:val="00846400"/>
    <w:rsid w:val="0084778C"/>
    <w:rsid w:val="008508D5"/>
    <w:rsid w:val="008526FB"/>
    <w:rsid w:val="00852D0A"/>
    <w:rsid w:val="00852F63"/>
    <w:rsid w:val="00853C08"/>
    <w:rsid w:val="008540AB"/>
    <w:rsid w:val="0085475E"/>
    <w:rsid w:val="00861555"/>
    <w:rsid w:val="00861BDF"/>
    <w:rsid w:val="00862037"/>
    <w:rsid w:val="00866ED3"/>
    <w:rsid w:val="0086796B"/>
    <w:rsid w:val="008706A1"/>
    <w:rsid w:val="008712FB"/>
    <w:rsid w:val="008715C0"/>
    <w:rsid w:val="00873467"/>
    <w:rsid w:val="00873FE2"/>
    <w:rsid w:val="00874002"/>
    <w:rsid w:val="008743D9"/>
    <w:rsid w:val="0087589E"/>
    <w:rsid w:val="00875C91"/>
    <w:rsid w:val="00876377"/>
    <w:rsid w:val="00877CA4"/>
    <w:rsid w:val="00877CC8"/>
    <w:rsid w:val="008800DF"/>
    <w:rsid w:val="00880545"/>
    <w:rsid w:val="008835D6"/>
    <w:rsid w:val="00883A51"/>
    <w:rsid w:val="0088509B"/>
    <w:rsid w:val="00886AEF"/>
    <w:rsid w:val="008911BD"/>
    <w:rsid w:val="00892843"/>
    <w:rsid w:val="00893B98"/>
    <w:rsid w:val="0089589A"/>
    <w:rsid w:val="00896CB9"/>
    <w:rsid w:val="008976DA"/>
    <w:rsid w:val="008A01BC"/>
    <w:rsid w:val="008A0E2B"/>
    <w:rsid w:val="008A1429"/>
    <w:rsid w:val="008A1430"/>
    <w:rsid w:val="008A2D1D"/>
    <w:rsid w:val="008A3521"/>
    <w:rsid w:val="008A3BBE"/>
    <w:rsid w:val="008A4161"/>
    <w:rsid w:val="008A5054"/>
    <w:rsid w:val="008A5A2F"/>
    <w:rsid w:val="008A6A0C"/>
    <w:rsid w:val="008B00E9"/>
    <w:rsid w:val="008B152B"/>
    <w:rsid w:val="008B1B4D"/>
    <w:rsid w:val="008B1B95"/>
    <w:rsid w:val="008B4BC3"/>
    <w:rsid w:val="008C0321"/>
    <w:rsid w:val="008C090F"/>
    <w:rsid w:val="008C0D8B"/>
    <w:rsid w:val="008C21C6"/>
    <w:rsid w:val="008C26E6"/>
    <w:rsid w:val="008C29D5"/>
    <w:rsid w:val="008C416B"/>
    <w:rsid w:val="008C4E96"/>
    <w:rsid w:val="008C6CA6"/>
    <w:rsid w:val="008C701C"/>
    <w:rsid w:val="008C773D"/>
    <w:rsid w:val="008D0242"/>
    <w:rsid w:val="008D08C7"/>
    <w:rsid w:val="008D0F81"/>
    <w:rsid w:val="008D27EC"/>
    <w:rsid w:val="008D2A7F"/>
    <w:rsid w:val="008D4C3D"/>
    <w:rsid w:val="008D72B6"/>
    <w:rsid w:val="008D7950"/>
    <w:rsid w:val="008D7B0B"/>
    <w:rsid w:val="008E1021"/>
    <w:rsid w:val="008E208A"/>
    <w:rsid w:val="008E4923"/>
    <w:rsid w:val="008E4A5C"/>
    <w:rsid w:val="008E6FFC"/>
    <w:rsid w:val="008F046A"/>
    <w:rsid w:val="008F0B98"/>
    <w:rsid w:val="008F285D"/>
    <w:rsid w:val="008F29B0"/>
    <w:rsid w:val="008F2EF2"/>
    <w:rsid w:val="008F4911"/>
    <w:rsid w:val="008F6590"/>
    <w:rsid w:val="008F6927"/>
    <w:rsid w:val="008F7D46"/>
    <w:rsid w:val="008F7D7C"/>
    <w:rsid w:val="009003A4"/>
    <w:rsid w:val="00900CC3"/>
    <w:rsid w:val="00900E17"/>
    <w:rsid w:val="00901822"/>
    <w:rsid w:val="00904628"/>
    <w:rsid w:val="00905FBF"/>
    <w:rsid w:val="0090664A"/>
    <w:rsid w:val="009068B7"/>
    <w:rsid w:val="009120A0"/>
    <w:rsid w:val="0091231B"/>
    <w:rsid w:val="00912672"/>
    <w:rsid w:val="0091571A"/>
    <w:rsid w:val="009210E6"/>
    <w:rsid w:val="009212C6"/>
    <w:rsid w:val="00922D13"/>
    <w:rsid w:val="00923746"/>
    <w:rsid w:val="009244A1"/>
    <w:rsid w:val="0092492D"/>
    <w:rsid w:val="009279EC"/>
    <w:rsid w:val="00930883"/>
    <w:rsid w:val="00931CC0"/>
    <w:rsid w:val="00932355"/>
    <w:rsid w:val="009327F1"/>
    <w:rsid w:val="00932F67"/>
    <w:rsid w:val="0093424D"/>
    <w:rsid w:val="009357E4"/>
    <w:rsid w:val="00940249"/>
    <w:rsid w:val="00941C5E"/>
    <w:rsid w:val="00944A3D"/>
    <w:rsid w:val="009451E6"/>
    <w:rsid w:val="0094576E"/>
    <w:rsid w:val="00946B13"/>
    <w:rsid w:val="009473AF"/>
    <w:rsid w:val="00947D06"/>
    <w:rsid w:val="00947F5B"/>
    <w:rsid w:val="009513C8"/>
    <w:rsid w:val="009515DC"/>
    <w:rsid w:val="00951C8B"/>
    <w:rsid w:val="009524B1"/>
    <w:rsid w:val="009543F7"/>
    <w:rsid w:val="00954557"/>
    <w:rsid w:val="00955862"/>
    <w:rsid w:val="00956053"/>
    <w:rsid w:val="00957534"/>
    <w:rsid w:val="009576CB"/>
    <w:rsid w:val="00957F7C"/>
    <w:rsid w:val="0096026B"/>
    <w:rsid w:val="00960607"/>
    <w:rsid w:val="00960830"/>
    <w:rsid w:val="009614DA"/>
    <w:rsid w:val="00964323"/>
    <w:rsid w:val="00965D12"/>
    <w:rsid w:val="00966C9D"/>
    <w:rsid w:val="00970C6F"/>
    <w:rsid w:val="00970ED3"/>
    <w:rsid w:val="00971825"/>
    <w:rsid w:val="0097215B"/>
    <w:rsid w:val="00972ED2"/>
    <w:rsid w:val="009734FE"/>
    <w:rsid w:val="00974568"/>
    <w:rsid w:val="00974D39"/>
    <w:rsid w:val="00974DC5"/>
    <w:rsid w:val="009754D5"/>
    <w:rsid w:val="00975B94"/>
    <w:rsid w:val="00981F3B"/>
    <w:rsid w:val="00982A7F"/>
    <w:rsid w:val="00982B85"/>
    <w:rsid w:val="00983233"/>
    <w:rsid w:val="00985371"/>
    <w:rsid w:val="00986358"/>
    <w:rsid w:val="009865D5"/>
    <w:rsid w:val="00987CD7"/>
    <w:rsid w:val="0099074E"/>
    <w:rsid w:val="00990AE4"/>
    <w:rsid w:val="00990E2F"/>
    <w:rsid w:val="00991509"/>
    <w:rsid w:val="00993C95"/>
    <w:rsid w:val="009961CF"/>
    <w:rsid w:val="00996A55"/>
    <w:rsid w:val="00996D9B"/>
    <w:rsid w:val="00996E4F"/>
    <w:rsid w:val="00997F96"/>
    <w:rsid w:val="009A01E0"/>
    <w:rsid w:val="009A211F"/>
    <w:rsid w:val="009A3039"/>
    <w:rsid w:val="009A3AC1"/>
    <w:rsid w:val="009A4140"/>
    <w:rsid w:val="009A42A3"/>
    <w:rsid w:val="009A5077"/>
    <w:rsid w:val="009A540E"/>
    <w:rsid w:val="009A5551"/>
    <w:rsid w:val="009A55C7"/>
    <w:rsid w:val="009A6729"/>
    <w:rsid w:val="009A6C36"/>
    <w:rsid w:val="009B1962"/>
    <w:rsid w:val="009B3324"/>
    <w:rsid w:val="009B3DC1"/>
    <w:rsid w:val="009B48DA"/>
    <w:rsid w:val="009B5C92"/>
    <w:rsid w:val="009B7468"/>
    <w:rsid w:val="009B794F"/>
    <w:rsid w:val="009C0118"/>
    <w:rsid w:val="009C171A"/>
    <w:rsid w:val="009C1C00"/>
    <w:rsid w:val="009C2F7A"/>
    <w:rsid w:val="009C305E"/>
    <w:rsid w:val="009C3A0A"/>
    <w:rsid w:val="009C3F30"/>
    <w:rsid w:val="009C59E8"/>
    <w:rsid w:val="009C622D"/>
    <w:rsid w:val="009C79B4"/>
    <w:rsid w:val="009D0A36"/>
    <w:rsid w:val="009D0D91"/>
    <w:rsid w:val="009D2673"/>
    <w:rsid w:val="009D4791"/>
    <w:rsid w:val="009D519D"/>
    <w:rsid w:val="009D569E"/>
    <w:rsid w:val="009D5CEF"/>
    <w:rsid w:val="009D5F71"/>
    <w:rsid w:val="009D737F"/>
    <w:rsid w:val="009E0C34"/>
    <w:rsid w:val="009E16D2"/>
    <w:rsid w:val="009E189E"/>
    <w:rsid w:val="009E3B03"/>
    <w:rsid w:val="009E3F7D"/>
    <w:rsid w:val="009E5598"/>
    <w:rsid w:val="009E6DA6"/>
    <w:rsid w:val="009E7561"/>
    <w:rsid w:val="009F2B59"/>
    <w:rsid w:val="009F3009"/>
    <w:rsid w:val="009F47D5"/>
    <w:rsid w:val="009F4D4E"/>
    <w:rsid w:val="009F54F8"/>
    <w:rsid w:val="009F63A8"/>
    <w:rsid w:val="009F7D94"/>
    <w:rsid w:val="00A01396"/>
    <w:rsid w:val="00A019F0"/>
    <w:rsid w:val="00A0454C"/>
    <w:rsid w:val="00A0513C"/>
    <w:rsid w:val="00A06B17"/>
    <w:rsid w:val="00A11765"/>
    <w:rsid w:val="00A11D5C"/>
    <w:rsid w:val="00A16B35"/>
    <w:rsid w:val="00A2111D"/>
    <w:rsid w:val="00A233D2"/>
    <w:rsid w:val="00A2360D"/>
    <w:rsid w:val="00A23E17"/>
    <w:rsid w:val="00A246AB"/>
    <w:rsid w:val="00A2519D"/>
    <w:rsid w:val="00A253BE"/>
    <w:rsid w:val="00A25AEB"/>
    <w:rsid w:val="00A26E4B"/>
    <w:rsid w:val="00A27CE9"/>
    <w:rsid w:val="00A3078E"/>
    <w:rsid w:val="00A3157E"/>
    <w:rsid w:val="00A31839"/>
    <w:rsid w:val="00A32E18"/>
    <w:rsid w:val="00A347AD"/>
    <w:rsid w:val="00A37082"/>
    <w:rsid w:val="00A37890"/>
    <w:rsid w:val="00A379C5"/>
    <w:rsid w:val="00A40D8F"/>
    <w:rsid w:val="00A45161"/>
    <w:rsid w:val="00A4528D"/>
    <w:rsid w:val="00A4569D"/>
    <w:rsid w:val="00A46066"/>
    <w:rsid w:val="00A46F52"/>
    <w:rsid w:val="00A473D6"/>
    <w:rsid w:val="00A50C02"/>
    <w:rsid w:val="00A524C9"/>
    <w:rsid w:val="00A52D2D"/>
    <w:rsid w:val="00A538B1"/>
    <w:rsid w:val="00A54575"/>
    <w:rsid w:val="00A54A7A"/>
    <w:rsid w:val="00A55B85"/>
    <w:rsid w:val="00A5612F"/>
    <w:rsid w:val="00A56311"/>
    <w:rsid w:val="00A60809"/>
    <w:rsid w:val="00A61715"/>
    <w:rsid w:val="00A61DAA"/>
    <w:rsid w:val="00A626DC"/>
    <w:rsid w:val="00A658AD"/>
    <w:rsid w:val="00A671B8"/>
    <w:rsid w:val="00A67753"/>
    <w:rsid w:val="00A679F1"/>
    <w:rsid w:val="00A70D38"/>
    <w:rsid w:val="00A70EF8"/>
    <w:rsid w:val="00A72D67"/>
    <w:rsid w:val="00A73FE7"/>
    <w:rsid w:val="00A74DA0"/>
    <w:rsid w:val="00A771ED"/>
    <w:rsid w:val="00A77829"/>
    <w:rsid w:val="00A80C35"/>
    <w:rsid w:val="00A85364"/>
    <w:rsid w:val="00A85742"/>
    <w:rsid w:val="00A87749"/>
    <w:rsid w:val="00A879C2"/>
    <w:rsid w:val="00A90178"/>
    <w:rsid w:val="00A90416"/>
    <w:rsid w:val="00A910E3"/>
    <w:rsid w:val="00A911AE"/>
    <w:rsid w:val="00A938C1"/>
    <w:rsid w:val="00A9551F"/>
    <w:rsid w:val="00A95681"/>
    <w:rsid w:val="00A96DE9"/>
    <w:rsid w:val="00A973AC"/>
    <w:rsid w:val="00A97DD6"/>
    <w:rsid w:val="00AA093B"/>
    <w:rsid w:val="00AA259C"/>
    <w:rsid w:val="00AA389C"/>
    <w:rsid w:val="00AA40A7"/>
    <w:rsid w:val="00AA4EB3"/>
    <w:rsid w:val="00AA6C0A"/>
    <w:rsid w:val="00AA6F06"/>
    <w:rsid w:val="00AB2523"/>
    <w:rsid w:val="00AB3EB7"/>
    <w:rsid w:val="00AB4351"/>
    <w:rsid w:val="00AB563E"/>
    <w:rsid w:val="00AB569D"/>
    <w:rsid w:val="00AB6959"/>
    <w:rsid w:val="00AC09D9"/>
    <w:rsid w:val="00AC10CC"/>
    <w:rsid w:val="00AC2BC6"/>
    <w:rsid w:val="00AC314D"/>
    <w:rsid w:val="00AC31B1"/>
    <w:rsid w:val="00AC32C1"/>
    <w:rsid w:val="00AC3CDE"/>
    <w:rsid w:val="00AC6A61"/>
    <w:rsid w:val="00AD0095"/>
    <w:rsid w:val="00AD03FD"/>
    <w:rsid w:val="00AD1167"/>
    <w:rsid w:val="00AD5A0E"/>
    <w:rsid w:val="00AD6799"/>
    <w:rsid w:val="00AD68B2"/>
    <w:rsid w:val="00AD6A3E"/>
    <w:rsid w:val="00AD7B73"/>
    <w:rsid w:val="00AE038A"/>
    <w:rsid w:val="00AE24AF"/>
    <w:rsid w:val="00AE3221"/>
    <w:rsid w:val="00AE3D75"/>
    <w:rsid w:val="00AE4B05"/>
    <w:rsid w:val="00AE5549"/>
    <w:rsid w:val="00AE637E"/>
    <w:rsid w:val="00AF1035"/>
    <w:rsid w:val="00AF13C8"/>
    <w:rsid w:val="00AF1EAC"/>
    <w:rsid w:val="00AF228A"/>
    <w:rsid w:val="00AF2DBF"/>
    <w:rsid w:val="00AF2FC3"/>
    <w:rsid w:val="00AF300C"/>
    <w:rsid w:val="00AF4A4C"/>
    <w:rsid w:val="00AF51A8"/>
    <w:rsid w:val="00AF549A"/>
    <w:rsid w:val="00AF66AD"/>
    <w:rsid w:val="00AF7484"/>
    <w:rsid w:val="00AF7C34"/>
    <w:rsid w:val="00AF7E62"/>
    <w:rsid w:val="00B02F9A"/>
    <w:rsid w:val="00B058FF"/>
    <w:rsid w:val="00B07D2B"/>
    <w:rsid w:val="00B10E02"/>
    <w:rsid w:val="00B111FB"/>
    <w:rsid w:val="00B1121E"/>
    <w:rsid w:val="00B11403"/>
    <w:rsid w:val="00B11898"/>
    <w:rsid w:val="00B12294"/>
    <w:rsid w:val="00B13060"/>
    <w:rsid w:val="00B13DF0"/>
    <w:rsid w:val="00B14212"/>
    <w:rsid w:val="00B14FEC"/>
    <w:rsid w:val="00B17B5A"/>
    <w:rsid w:val="00B2025E"/>
    <w:rsid w:val="00B210A4"/>
    <w:rsid w:val="00B22890"/>
    <w:rsid w:val="00B241EB"/>
    <w:rsid w:val="00B249FE"/>
    <w:rsid w:val="00B269BC"/>
    <w:rsid w:val="00B275C5"/>
    <w:rsid w:val="00B3003A"/>
    <w:rsid w:val="00B3072F"/>
    <w:rsid w:val="00B318C2"/>
    <w:rsid w:val="00B32F59"/>
    <w:rsid w:val="00B33195"/>
    <w:rsid w:val="00B35783"/>
    <w:rsid w:val="00B36D9C"/>
    <w:rsid w:val="00B375F3"/>
    <w:rsid w:val="00B37862"/>
    <w:rsid w:val="00B37F10"/>
    <w:rsid w:val="00B41C66"/>
    <w:rsid w:val="00B42065"/>
    <w:rsid w:val="00B42F90"/>
    <w:rsid w:val="00B43DD8"/>
    <w:rsid w:val="00B46B71"/>
    <w:rsid w:val="00B47F15"/>
    <w:rsid w:val="00B50F4A"/>
    <w:rsid w:val="00B51D2C"/>
    <w:rsid w:val="00B52E1D"/>
    <w:rsid w:val="00B54124"/>
    <w:rsid w:val="00B54CD1"/>
    <w:rsid w:val="00B55DE2"/>
    <w:rsid w:val="00B56484"/>
    <w:rsid w:val="00B573EF"/>
    <w:rsid w:val="00B6085D"/>
    <w:rsid w:val="00B6086E"/>
    <w:rsid w:val="00B616C1"/>
    <w:rsid w:val="00B625DF"/>
    <w:rsid w:val="00B6291B"/>
    <w:rsid w:val="00B631BC"/>
    <w:rsid w:val="00B63FAB"/>
    <w:rsid w:val="00B64924"/>
    <w:rsid w:val="00B64ABD"/>
    <w:rsid w:val="00B7031B"/>
    <w:rsid w:val="00B70B13"/>
    <w:rsid w:val="00B712C9"/>
    <w:rsid w:val="00B74C32"/>
    <w:rsid w:val="00B75E6D"/>
    <w:rsid w:val="00B80F98"/>
    <w:rsid w:val="00B810C0"/>
    <w:rsid w:val="00B820DF"/>
    <w:rsid w:val="00B84E8D"/>
    <w:rsid w:val="00B854B3"/>
    <w:rsid w:val="00B86B10"/>
    <w:rsid w:val="00B87C98"/>
    <w:rsid w:val="00B9056F"/>
    <w:rsid w:val="00B91D87"/>
    <w:rsid w:val="00B923AC"/>
    <w:rsid w:val="00B925F3"/>
    <w:rsid w:val="00B92E80"/>
    <w:rsid w:val="00B95131"/>
    <w:rsid w:val="00B967C1"/>
    <w:rsid w:val="00B9778E"/>
    <w:rsid w:val="00BA0319"/>
    <w:rsid w:val="00BA090F"/>
    <w:rsid w:val="00BA0ABE"/>
    <w:rsid w:val="00BA209B"/>
    <w:rsid w:val="00BA31D3"/>
    <w:rsid w:val="00BA354C"/>
    <w:rsid w:val="00BA405F"/>
    <w:rsid w:val="00BB00D0"/>
    <w:rsid w:val="00BB17D5"/>
    <w:rsid w:val="00BB1B95"/>
    <w:rsid w:val="00BB1BFD"/>
    <w:rsid w:val="00BB26E3"/>
    <w:rsid w:val="00BB2733"/>
    <w:rsid w:val="00BB50BA"/>
    <w:rsid w:val="00BB5758"/>
    <w:rsid w:val="00BB710F"/>
    <w:rsid w:val="00BB7D8D"/>
    <w:rsid w:val="00BC02EE"/>
    <w:rsid w:val="00BC0513"/>
    <w:rsid w:val="00BC58EE"/>
    <w:rsid w:val="00BC5AE3"/>
    <w:rsid w:val="00BC6B50"/>
    <w:rsid w:val="00BC73B0"/>
    <w:rsid w:val="00BD372B"/>
    <w:rsid w:val="00BD5D7F"/>
    <w:rsid w:val="00BD7389"/>
    <w:rsid w:val="00BE0F65"/>
    <w:rsid w:val="00BE20C6"/>
    <w:rsid w:val="00BE2483"/>
    <w:rsid w:val="00BE28F3"/>
    <w:rsid w:val="00BE2E4B"/>
    <w:rsid w:val="00BE2FCF"/>
    <w:rsid w:val="00BE5AC7"/>
    <w:rsid w:val="00BE5B7E"/>
    <w:rsid w:val="00BE6D3E"/>
    <w:rsid w:val="00BE6F66"/>
    <w:rsid w:val="00BE6FB0"/>
    <w:rsid w:val="00BE7098"/>
    <w:rsid w:val="00BE730D"/>
    <w:rsid w:val="00BE77DE"/>
    <w:rsid w:val="00BF1462"/>
    <w:rsid w:val="00BF1B42"/>
    <w:rsid w:val="00BF2A8C"/>
    <w:rsid w:val="00BF4202"/>
    <w:rsid w:val="00BF451D"/>
    <w:rsid w:val="00BF592E"/>
    <w:rsid w:val="00BF731E"/>
    <w:rsid w:val="00BF7A91"/>
    <w:rsid w:val="00C00082"/>
    <w:rsid w:val="00C034C4"/>
    <w:rsid w:val="00C03951"/>
    <w:rsid w:val="00C041BB"/>
    <w:rsid w:val="00C04DEC"/>
    <w:rsid w:val="00C04E27"/>
    <w:rsid w:val="00C07F8F"/>
    <w:rsid w:val="00C110AF"/>
    <w:rsid w:val="00C11912"/>
    <w:rsid w:val="00C11E9B"/>
    <w:rsid w:val="00C14EA8"/>
    <w:rsid w:val="00C1515A"/>
    <w:rsid w:val="00C151B4"/>
    <w:rsid w:val="00C162F7"/>
    <w:rsid w:val="00C1660A"/>
    <w:rsid w:val="00C16C6C"/>
    <w:rsid w:val="00C17396"/>
    <w:rsid w:val="00C21355"/>
    <w:rsid w:val="00C2324C"/>
    <w:rsid w:val="00C23C7B"/>
    <w:rsid w:val="00C24B36"/>
    <w:rsid w:val="00C26502"/>
    <w:rsid w:val="00C27C55"/>
    <w:rsid w:val="00C31B97"/>
    <w:rsid w:val="00C31E01"/>
    <w:rsid w:val="00C32ABB"/>
    <w:rsid w:val="00C330EC"/>
    <w:rsid w:val="00C33928"/>
    <w:rsid w:val="00C35A63"/>
    <w:rsid w:val="00C36306"/>
    <w:rsid w:val="00C3648B"/>
    <w:rsid w:val="00C36961"/>
    <w:rsid w:val="00C379A2"/>
    <w:rsid w:val="00C40F33"/>
    <w:rsid w:val="00C414F0"/>
    <w:rsid w:val="00C42FB0"/>
    <w:rsid w:val="00C43D3D"/>
    <w:rsid w:val="00C44E14"/>
    <w:rsid w:val="00C45967"/>
    <w:rsid w:val="00C5017E"/>
    <w:rsid w:val="00C50586"/>
    <w:rsid w:val="00C506E0"/>
    <w:rsid w:val="00C50B64"/>
    <w:rsid w:val="00C5209B"/>
    <w:rsid w:val="00C5222D"/>
    <w:rsid w:val="00C52FF0"/>
    <w:rsid w:val="00C53276"/>
    <w:rsid w:val="00C533D2"/>
    <w:rsid w:val="00C53AF4"/>
    <w:rsid w:val="00C54341"/>
    <w:rsid w:val="00C5434D"/>
    <w:rsid w:val="00C55223"/>
    <w:rsid w:val="00C556D3"/>
    <w:rsid w:val="00C55818"/>
    <w:rsid w:val="00C55BAD"/>
    <w:rsid w:val="00C56E55"/>
    <w:rsid w:val="00C61B34"/>
    <w:rsid w:val="00C622BD"/>
    <w:rsid w:val="00C62FFE"/>
    <w:rsid w:val="00C63108"/>
    <w:rsid w:val="00C65DB3"/>
    <w:rsid w:val="00C7008B"/>
    <w:rsid w:val="00C703EA"/>
    <w:rsid w:val="00C7096B"/>
    <w:rsid w:val="00C710CF"/>
    <w:rsid w:val="00C71391"/>
    <w:rsid w:val="00C71480"/>
    <w:rsid w:val="00C715D6"/>
    <w:rsid w:val="00C73BF0"/>
    <w:rsid w:val="00C76548"/>
    <w:rsid w:val="00C76DF0"/>
    <w:rsid w:val="00C76E2B"/>
    <w:rsid w:val="00C76E56"/>
    <w:rsid w:val="00C76F31"/>
    <w:rsid w:val="00C778C9"/>
    <w:rsid w:val="00C77A3A"/>
    <w:rsid w:val="00C77D2A"/>
    <w:rsid w:val="00C80995"/>
    <w:rsid w:val="00C81BA3"/>
    <w:rsid w:val="00C855AB"/>
    <w:rsid w:val="00C86354"/>
    <w:rsid w:val="00C90433"/>
    <w:rsid w:val="00C905F0"/>
    <w:rsid w:val="00C90F2F"/>
    <w:rsid w:val="00C91033"/>
    <w:rsid w:val="00C911B6"/>
    <w:rsid w:val="00C92478"/>
    <w:rsid w:val="00C932C6"/>
    <w:rsid w:val="00C93904"/>
    <w:rsid w:val="00C93D5B"/>
    <w:rsid w:val="00C94093"/>
    <w:rsid w:val="00C95AE2"/>
    <w:rsid w:val="00C9748A"/>
    <w:rsid w:val="00CA1232"/>
    <w:rsid w:val="00CA2A19"/>
    <w:rsid w:val="00CA381B"/>
    <w:rsid w:val="00CA38AB"/>
    <w:rsid w:val="00CA3D91"/>
    <w:rsid w:val="00CA421C"/>
    <w:rsid w:val="00CA4E2D"/>
    <w:rsid w:val="00CA55B0"/>
    <w:rsid w:val="00CA6AC2"/>
    <w:rsid w:val="00CA6AFE"/>
    <w:rsid w:val="00CA7AC9"/>
    <w:rsid w:val="00CB028D"/>
    <w:rsid w:val="00CB123D"/>
    <w:rsid w:val="00CB1570"/>
    <w:rsid w:val="00CB1D67"/>
    <w:rsid w:val="00CB1DBB"/>
    <w:rsid w:val="00CB1E7F"/>
    <w:rsid w:val="00CB326A"/>
    <w:rsid w:val="00CB358A"/>
    <w:rsid w:val="00CB415B"/>
    <w:rsid w:val="00CB4183"/>
    <w:rsid w:val="00CB44C2"/>
    <w:rsid w:val="00CB45B1"/>
    <w:rsid w:val="00CB4677"/>
    <w:rsid w:val="00CB4D90"/>
    <w:rsid w:val="00CB5A00"/>
    <w:rsid w:val="00CC0F9B"/>
    <w:rsid w:val="00CC1B77"/>
    <w:rsid w:val="00CC1E58"/>
    <w:rsid w:val="00CC20E4"/>
    <w:rsid w:val="00CC2940"/>
    <w:rsid w:val="00CC2F9C"/>
    <w:rsid w:val="00CC4520"/>
    <w:rsid w:val="00CC551D"/>
    <w:rsid w:val="00CC5ADA"/>
    <w:rsid w:val="00CC740F"/>
    <w:rsid w:val="00CD1645"/>
    <w:rsid w:val="00CD1708"/>
    <w:rsid w:val="00CD17FB"/>
    <w:rsid w:val="00CD1B15"/>
    <w:rsid w:val="00CD2939"/>
    <w:rsid w:val="00CD3AD0"/>
    <w:rsid w:val="00CD4731"/>
    <w:rsid w:val="00CD5113"/>
    <w:rsid w:val="00CD570D"/>
    <w:rsid w:val="00CD599F"/>
    <w:rsid w:val="00CD72CC"/>
    <w:rsid w:val="00CE3193"/>
    <w:rsid w:val="00CE54BA"/>
    <w:rsid w:val="00CE61F5"/>
    <w:rsid w:val="00CE7F5E"/>
    <w:rsid w:val="00CF01B0"/>
    <w:rsid w:val="00CF05D0"/>
    <w:rsid w:val="00CF15E0"/>
    <w:rsid w:val="00CF161B"/>
    <w:rsid w:val="00CF3590"/>
    <w:rsid w:val="00CF4ED5"/>
    <w:rsid w:val="00CF5746"/>
    <w:rsid w:val="00CF6037"/>
    <w:rsid w:val="00CF67FD"/>
    <w:rsid w:val="00CF737E"/>
    <w:rsid w:val="00D04830"/>
    <w:rsid w:val="00D04AA4"/>
    <w:rsid w:val="00D05E50"/>
    <w:rsid w:val="00D103E3"/>
    <w:rsid w:val="00D12BFF"/>
    <w:rsid w:val="00D12C3D"/>
    <w:rsid w:val="00D13026"/>
    <w:rsid w:val="00D1386F"/>
    <w:rsid w:val="00D1440F"/>
    <w:rsid w:val="00D149DE"/>
    <w:rsid w:val="00D16701"/>
    <w:rsid w:val="00D2068D"/>
    <w:rsid w:val="00D21EE3"/>
    <w:rsid w:val="00D24E68"/>
    <w:rsid w:val="00D27E40"/>
    <w:rsid w:val="00D3044E"/>
    <w:rsid w:val="00D31907"/>
    <w:rsid w:val="00D35621"/>
    <w:rsid w:val="00D3586A"/>
    <w:rsid w:val="00D3592F"/>
    <w:rsid w:val="00D36DFB"/>
    <w:rsid w:val="00D37786"/>
    <w:rsid w:val="00D40A63"/>
    <w:rsid w:val="00D40C7F"/>
    <w:rsid w:val="00D423F8"/>
    <w:rsid w:val="00D463DA"/>
    <w:rsid w:val="00D52778"/>
    <w:rsid w:val="00D529DE"/>
    <w:rsid w:val="00D5378A"/>
    <w:rsid w:val="00D548A2"/>
    <w:rsid w:val="00D55072"/>
    <w:rsid w:val="00D559A4"/>
    <w:rsid w:val="00D566CD"/>
    <w:rsid w:val="00D57AA9"/>
    <w:rsid w:val="00D60290"/>
    <w:rsid w:val="00D602FD"/>
    <w:rsid w:val="00D617DF"/>
    <w:rsid w:val="00D61DF5"/>
    <w:rsid w:val="00D6234E"/>
    <w:rsid w:val="00D64429"/>
    <w:rsid w:val="00D64490"/>
    <w:rsid w:val="00D73F12"/>
    <w:rsid w:val="00D74788"/>
    <w:rsid w:val="00D756F9"/>
    <w:rsid w:val="00D76B14"/>
    <w:rsid w:val="00D76EB9"/>
    <w:rsid w:val="00D80BD7"/>
    <w:rsid w:val="00D81AF6"/>
    <w:rsid w:val="00D8318C"/>
    <w:rsid w:val="00D836C7"/>
    <w:rsid w:val="00D83AC0"/>
    <w:rsid w:val="00D848B3"/>
    <w:rsid w:val="00D8495A"/>
    <w:rsid w:val="00D860B1"/>
    <w:rsid w:val="00D87BAF"/>
    <w:rsid w:val="00D911FD"/>
    <w:rsid w:val="00D9217C"/>
    <w:rsid w:val="00D938CE"/>
    <w:rsid w:val="00D941E0"/>
    <w:rsid w:val="00D964BD"/>
    <w:rsid w:val="00D97DD9"/>
    <w:rsid w:val="00DA2284"/>
    <w:rsid w:val="00DA36B3"/>
    <w:rsid w:val="00DA5F11"/>
    <w:rsid w:val="00DA6197"/>
    <w:rsid w:val="00DA6485"/>
    <w:rsid w:val="00DA74C7"/>
    <w:rsid w:val="00DA7D63"/>
    <w:rsid w:val="00DB0CFA"/>
    <w:rsid w:val="00DB0E07"/>
    <w:rsid w:val="00DB159D"/>
    <w:rsid w:val="00DB2704"/>
    <w:rsid w:val="00DB41F1"/>
    <w:rsid w:val="00DB53C3"/>
    <w:rsid w:val="00DB5619"/>
    <w:rsid w:val="00DB73DF"/>
    <w:rsid w:val="00DC0DAB"/>
    <w:rsid w:val="00DC15D8"/>
    <w:rsid w:val="00DC2719"/>
    <w:rsid w:val="00DC2D29"/>
    <w:rsid w:val="00DC3337"/>
    <w:rsid w:val="00DC687E"/>
    <w:rsid w:val="00DC6E7E"/>
    <w:rsid w:val="00DD1A24"/>
    <w:rsid w:val="00DD1B10"/>
    <w:rsid w:val="00DD39F9"/>
    <w:rsid w:val="00DD3CED"/>
    <w:rsid w:val="00DD4FD1"/>
    <w:rsid w:val="00DE02DE"/>
    <w:rsid w:val="00DE038C"/>
    <w:rsid w:val="00DE2F33"/>
    <w:rsid w:val="00DE3386"/>
    <w:rsid w:val="00DE33E4"/>
    <w:rsid w:val="00DE47C0"/>
    <w:rsid w:val="00DF1274"/>
    <w:rsid w:val="00DF2D2E"/>
    <w:rsid w:val="00DF2E99"/>
    <w:rsid w:val="00DF4E6A"/>
    <w:rsid w:val="00DF5878"/>
    <w:rsid w:val="00E015B2"/>
    <w:rsid w:val="00E017FD"/>
    <w:rsid w:val="00E01ABA"/>
    <w:rsid w:val="00E01ED4"/>
    <w:rsid w:val="00E02562"/>
    <w:rsid w:val="00E059B8"/>
    <w:rsid w:val="00E05BA2"/>
    <w:rsid w:val="00E05E0A"/>
    <w:rsid w:val="00E06098"/>
    <w:rsid w:val="00E06DC3"/>
    <w:rsid w:val="00E078A2"/>
    <w:rsid w:val="00E10956"/>
    <w:rsid w:val="00E1159F"/>
    <w:rsid w:val="00E11EF6"/>
    <w:rsid w:val="00E122AF"/>
    <w:rsid w:val="00E13852"/>
    <w:rsid w:val="00E14216"/>
    <w:rsid w:val="00E153AE"/>
    <w:rsid w:val="00E161BD"/>
    <w:rsid w:val="00E1682F"/>
    <w:rsid w:val="00E168BB"/>
    <w:rsid w:val="00E170AA"/>
    <w:rsid w:val="00E21465"/>
    <w:rsid w:val="00E21BB1"/>
    <w:rsid w:val="00E2295D"/>
    <w:rsid w:val="00E23955"/>
    <w:rsid w:val="00E23FF4"/>
    <w:rsid w:val="00E24E3F"/>
    <w:rsid w:val="00E26C31"/>
    <w:rsid w:val="00E3147C"/>
    <w:rsid w:val="00E31A0B"/>
    <w:rsid w:val="00E32521"/>
    <w:rsid w:val="00E32AFB"/>
    <w:rsid w:val="00E334D1"/>
    <w:rsid w:val="00E34208"/>
    <w:rsid w:val="00E3553E"/>
    <w:rsid w:val="00E35F13"/>
    <w:rsid w:val="00E404F8"/>
    <w:rsid w:val="00E40595"/>
    <w:rsid w:val="00E43798"/>
    <w:rsid w:val="00E43C22"/>
    <w:rsid w:val="00E43ECE"/>
    <w:rsid w:val="00E451B0"/>
    <w:rsid w:val="00E47460"/>
    <w:rsid w:val="00E50047"/>
    <w:rsid w:val="00E502BE"/>
    <w:rsid w:val="00E50803"/>
    <w:rsid w:val="00E50978"/>
    <w:rsid w:val="00E51678"/>
    <w:rsid w:val="00E53789"/>
    <w:rsid w:val="00E53948"/>
    <w:rsid w:val="00E55821"/>
    <w:rsid w:val="00E5586F"/>
    <w:rsid w:val="00E55D35"/>
    <w:rsid w:val="00E565AC"/>
    <w:rsid w:val="00E5790C"/>
    <w:rsid w:val="00E6017B"/>
    <w:rsid w:val="00E61438"/>
    <w:rsid w:val="00E6154A"/>
    <w:rsid w:val="00E61F0F"/>
    <w:rsid w:val="00E62E20"/>
    <w:rsid w:val="00E645FB"/>
    <w:rsid w:val="00E668BA"/>
    <w:rsid w:val="00E672B7"/>
    <w:rsid w:val="00E67860"/>
    <w:rsid w:val="00E72A0B"/>
    <w:rsid w:val="00E72FC0"/>
    <w:rsid w:val="00E73A2B"/>
    <w:rsid w:val="00E758AE"/>
    <w:rsid w:val="00E76E67"/>
    <w:rsid w:val="00E8048B"/>
    <w:rsid w:val="00E82E37"/>
    <w:rsid w:val="00E83368"/>
    <w:rsid w:val="00E839EF"/>
    <w:rsid w:val="00E84990"/>
    <w:rsid w:val="00E85644"/>
    <w:rsid w:val="00E85C76"/>
    <w:rsid w:val="00E92CFE"/>
    <w:rsid w:val="00E9373B"/>
    <w:rsid w:val="00E959FF"/>
    <w:rsid w:val="00E97A0D"/>
    <w:rsid w:val="00EA1F86"/>
    <w:rsid w:val="00EA2966"/>
    <w:rsid w:val="00EA2BEE"/>
    <w:rsid w:val="00EA3F2E"/>
    <w:rsid w:val="00EA4265"/>
    <w:rsid w:val="00EA5063"/>
    <w:rsid w:val="00EB2686"/>
    <w:rsid w:val="00EB2B6D"/>
    <w:rsid w:val="00EB2F4C"/>
    <w:rsid w:val="00EB43C0"/>
    <w:rsid w:val="00EB528B"/>
    <w:rsid w:val="00EB7D8F"/>
    <w:rsid w:val="00EB7FA1"/>
    <w:rsid w:val="00EC0005"/>
    <w:rsid w:val="00EC191B"/>
    <w:rsid w:val="00EC4657"/>
    <w:rsid w:val="00EC4BDD"/>
    <w:rsid w:val="00EC5AFE"/>
    <w:rsid w:val="00EC5E2A"/>
    <w:rsid w:val="00EC662A"/>
    <w:rsid w:val="00EC6860"/>
    <w:rsid w:val="00ED040D"/>
    <w:rsid w:val="00ED1AB0"/>
    <w:rsid w:val="00ED253A"/>
    <w:rsid w:val="00ED30BC"/>
    <w:rsid w:val="00ED45A6"/>
    <w:rsid w:val="00ED467B"/>
    <w:rsid w:val="00ED703C"/>
    <w:rsid w:val="00ED70AE"/>
    <w:rsid w:val="00ED72BD"/>
    <w:rsid w:val="00ED75F9"/>
    <w:rsid w:val="00EE1761"/>
    <w:rsid w:val="00EE3750"/>
    <w:rsid w:val="00EE425E"/>
    <w:rsid w:val="00EE438A"/>
    <w:rsid w:val="00EE4CEF"/>
    <w:rsid w:val="00EE6A2F"/>
    <w:rsid w:val="00EF00DE"/>
    <w:rsid w:val="00EF3FBC"/>
    <w:rsid w:val="00EF56A4"/>
    <w:rsid w:val="00EF5CB5"/>
    <w:rsid w:val="00EF6070"/>
    <w:rsid w:val="00EF6635"/>
    <w:rsid w:val="00EF7018"/>
    <w:rsid w:val="00EF7B40"/>
    <w:rsid w:val="00F0145A"/>
    <w:rsid w:val="00F014B7"/>
    <w:rsid w:val="00F01602"/>
    <w:rsid w:val="00F02531"/>
    <w:rsid w:val="00F0505C"/>
    <w:rsid w:val="00F06731"/>
    <w:rsid w:val="00F06E61"/>
    <w:rsid w:val="00F11FD8"/>
    <w:rsid w:val="00F13580"/>
    <w:rsid w:val="00F15495"/>
    <w:rsid w:val="00F1597B"/>
    <w:rsid w:val="00F15B00"/>
    <w:rsid w:val="00F15B6D"/>
    <w:rsid w:val="00F16AD7"/>
    <w:rsid w:val="00F2123A"/>
    <w:rsid w:val="00F212F3"/>
    <w:rsid w:val="00F21DFB"/>
    <w:rsid w:val="00F2403F"/>
    <w:rsid w:val="00F24603"/>
    <w:rsid w:val="00F30BB0"/>
    <w:rsid w:val="00F32529"/>
    <w:rsid w:val="00F3282A"/>
    <w:rsid w:val="00F333A7"/>
    <w:rsid w:val="00F34B2E"/>
    <w:rsid w:val="00F359A2"/>
    <w:rsid w:val="00F37459"/>
    <w:rsid w:val="00F37CDC"/>
    <w:rsid w:val="00F42876"/>
    <w:rsid w:val="00F46DDA"/>
    <w:rsid w:val="00F473F2"/>
    <w:rsid w:val="00F47B2F"/>
    <w:rsid w:val="00F5144F"/>
    <w:rsid w:val="00F5173E"/>
    <w:rsid w:val="00F51F88"/>
    <w:rsid w:val="00F533A5"/>
    <w:rsid w:val="00F5698A"/>
    <w:rsid w:val="00F660D5"/>
    <w:rsid w:val="00F67137"/>
    <w:rsid w:val="00F712E4"/>
    <w:rsid w:val="00F71A29"/>
    <w:rsid w:val="00F71AB3"/>
    <w:rsid w:val="00F739C4"/>
    <w:rsid w:val="00F7530F"/>
    <w:rsid w:val="00F76BD8"/>
    <w:rsid w:val="00F778F9"/>
    <w:rsid w:val="00F7790A"/>
    <w:rsid w:val="00F8004E"/>
    <w:rsid w:val="00F82F0A"/>
    <w:rsid w:val="00F83C59"/>
    <w:rsid w:val="00F84A46"/>
    <w:rsid w:val="00F84B20"/>
    <w:rsid w:val="00F856B6"/>
    <w:rsid w:val="00F86A2B"/>
    <w:rsid w:val="00F86CBA"/>
    <w:rsid w:val="00F873BF"/>
    <w:rsid w:val="00F91BF5"/>
    <w:rsid w:val="00F9213A"/>
    <w:rsid w:val="00F92368"/>
    <w:rsid w:val="00F92EA5"/>
    <w:rsid w:val="00F94275"/>
    <w:rsid w:val="00F94557"/>
    <w:rsid w:val="00F95B92"/>
    <w:rsid w:val="00F97222"/>
    <w:rsid w:val="00FA020C"/>
    <w:rsid w:val="00FA0FC9"/>
    <w:rsid w:val="00FA1814"/>
    <w:rsid w:val="00FA2F21"/>
    <w:rsid w:val="00FA47BA"/>
    <w:rsid w:val="00FA7228"/>
    <w:rsid w:val="00FA78D3"/>
    <w:rsid w:val="00FB0323"/>
    <w:rsid w:val="00FB1CF3"/>
    <w:rsid w:val="00FB2101"/>
    <w:rsid w:val="00FB2E85"/>
    <w:rsid w:val="00FB2F2C"/>
    <w:rsid w:val="00FB3A57"/>
    <w:rsid w:val="00FB66CE"/>
    <w:rsid w:val="00FB71CA"/>
    <w:rsid w:val="00FC0BBB"/>
    <w:rsid w:val="00FC4683"/>
    <w:rsid w:val="00FC4949"/>
    <w:rsid w:val="00FC5FF5"/>
    <w:rsid w:val="00FC606A"/>
    <w:rsid w:val="00FC6956"/>
    <w:rsid w:val="00FC7AD3"/>
    <w:rsid w:val="00FC7D27"/>
    <w:rsid w:val="00FD2771"/>
    <w:rsid w:val="00FD2919"/>
    <w:rsid w:val="00FD43FC"/>
    <w:rsid w:val="00FD5828"/>
    <w:rsid w:val="00FD6346"/>
    <w:rsid w:val="00FE1B24"/>
    <w:rsid w:val="00FE25E7"/>
    <w:rsid w:val="00FE2848"/>
    <w:rsid w:val="00FE39F6"/>
    <w:rsid w:val="00FE46BE"/>
    <w:rsid w:val="00FF006E"/>
    <w:rsid w:val="00FF03AD"/>
    <w:rsid w:val="00FF0EAE"/>
    <w:rsid w:val="00FF1766"/>
    <w:rsid w:val="00FF2991"/>
    <w:rsid w:val="00FF4873"/>
    <w:rsid w:val="00FF48E4"/>
    <w:rsid w:val="00FF4ABC"/>
    <w:rsid w:val="00FF6C2C"/>
    <w:rsid w:val="00FF7131"/>
    <w:rsid w:val="01055C96"/>
    <w:rsid w:val="06070045"/>
    <w:rsid w:val="06B81469"/>
    <w:rsid w:val="0DC9DF1F"/>
    <w:rsid w:val="0E01EC08"/>
    <w:rsid w:val="0EC8B525"/>
    <w:rsid w:val="0F1D960F"/>
    <w:rsid w:val="0F9C3FAB"/>
    <w:rsid w:val="10B5D65F"/>
    <w:rsid w:val="11BB93B1"/>
    <w:rsid w:val="11D087D7"/>
    <w:rsid w:val="12FE9F53"/>
    <w:rsid w:val="131B2C1D"/>
    <w:rsid w:val="132B74EA"/>
    <w:rsid w:val="1349940C"/>
    <w:rsid w:val="1364D57E"/>
    <w:rsid w:val="1367DC1F"/>
    <w:rsid w:val="1507C0D5"/>
    <w:rsid w:val="16082823"/>
    <w:rsid w:val="18AE694A"/>
    <w:rsid w:val="1AEF9143"/>
    <w:rsid w:val="1B06715B"/>
    <w:rsid w:val="1BF8BBE1"/>
    <w:rsid w:val="1C1CC4DA"/>
    <w:rsid w:val="1C93CD15"/>
    <w:rsid w:val="1CA45A20"/>
    <w:rsid w:val="1CB93E30"/>
    <w:rsid w:val="1EEA61B4"/>
    <w:rsid w:val="208443F4"/>
    <w:rsid w:val="21DC441A"/>
    <w:rsid w:val="22776E7F"/>
    <w:rsid w:val="27B03B6C"/>
    <w:rsid w:val="289589C7"/>
    <w:rsid w:val="28FEB844"/>
    <w:rsid w:val="2C6C06F8"/>
    <w:rsid w:val="2EEEAFF5"/>
    <w:rsid w:val="2F6E28A6"/>
    <w:rsid w:val="2FBB5516"/>
    <w:rsid w:val="33E62FAD"/>
    <w:rsid w:val="39A59A5A"/>
    <w:rsid w:val="39E181C3"/>
    <w:rsid w:val="3AC07CCD"/>
    <w:rsid w:val="3B6BF6DC"/>
    <w:rsid w:val="3F3EF3A2"/>
    <w:rsid w:val="3F7CD625"/>
    <w:rsid w:val="40566DD9"/>
    <w:rsid w:val="42533C31"/>
    <w:rsid w:val="43F6297C"/>
    <w:rsid w:val="442DADC0"/>
    <w:rsid w:val="446A18BF"/>
    <w:rsid w:val="448DCAAF"/>
    <w:rsid w:val="46AFB0A0"/>
    <w:rsid w:val="4819843B"/>
    <w:rsid w:val="48FC6E0F"/>
    <w:rsid w:val="50DA38BB"/>
    <w:rsid w:val="5215E70C"/>
    <w:rsid w:val="524C5289"/>
    <w:rsid w:val="5431DEAE"/>
    <w:rsid w:val="56AAC0A9"/>
    <w:rsid w:val="57373D8A"/>
    <w:rsid w:val="577ED275"/>
    <w:rsid w:val="58EED13A"/>
    <w:rsid w:val="59161197"/>
    <w:rsid w:val="59DDD744"/>
    <w:rsid w:val="5B3D0C83"/>
    <w:rsid w:val="5B8069AB"/>
    <w:rsid w:val="5CF01D68"/>
    <w:rsid w:val="5D41F084"/>
    <w:rsid w:val="5E31B06F"/>
    <w:rsid w:val="5F1C343B"/>
    <w:rsid w:val="61B89B8F"/>
    <w:rsid w:val="6365ADD6"/>
    <w:rsid w:val="642AC963"/>
    <w:rsid w:val="6543FF8B"/>
    <w:rsid w:val="666F866A"/>
    <w:rsid w:val="6A91A256"/>
    <w:rsid w:val="6AF58FEC"/>
    <w:rsid w:val="6C58B403"/>
    <w:rsid w:val="6CFC7BEB"/>
    <w:rsid w:val="6DA4A909"/>
    <w:rsid w:val="6F2BB9D4"/>
    <w:rsid w:val="70A6F629"/>
    <w:rsid w:val="70E3433F"/>
    <w:rsid w:val="7148DEEC"/>
    <w:rsid w:val="7453E64C"/>
    <w:rsid w:val="74ADECE1"/>
    <w:rsid w:val="7628E6BC"/>
    <w:rsid w:val="7773CF80"/>
    <w:rsid w:val="784D92C9"/>
    <w:rsid w:val="78BF13D2"/>
    <w:rsid w:val="7CBF3040"/>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A1FF3F4"/>
  <w14:defaultImageDpi w14:val="32767"/>
  <w15:chartTrackingRefBased/>
  <w15:docId w15:val="{47538F70-196F-4CFF-A29A-400ADED92E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80" w:after="120"/>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uiPriority="39"/>
    <w:lsdException w:name="toc 2" w:locked="0" w:uiPriority="39"/>
    <w:lsdException w:name="toc 3" w:locked="0" w:semiHidden="1" w:uiPriority="39"/>
    <w:lsdException w:name="toc 4" w:locked="0" w:semiHidden="1" w:uiPriority="39"/>
    <w:lsdException w:name="toc 5" w:locked="0" w:uiPriority="39"/>
    <w:lsdException w:name="toc 6" w:locked="0" w:uiPriority="39"/>
    <w:lsdException w:name="toc 7" w:locked="0" w:semiHidden="1" w:uiPriority="39"/>
    <w:lsdException w:name="toc 8" w:locked="0" w:semiHidden="1" w:uiPriority="39"/>
    <w:lsdException w:name="toc 9" w:locked="0" w:semiHidden="1" w:uiPriority="39"/>
    <w:lsdException w:name="Normal Indent" w:semiHidden="1"/>
    <w:lsdException w:name="footnote text" w:locked="0"/>
    <w:lsdException w:name="annotation text" w:semiHidden="1"/>
    <w:lsdException w:name="header" w:locked="0" w:uiPriority="44"/>
    <w:lsdException w:name="footer" w:locked="0" w:uiPriority="44"/>
    <w:lsdException w:name="index heading" w:semiHidden="1"/>
    <w:lsdException w:name="caption" w:locked="0" w:uiPriority="35" w:qFormat="1"/>
    <w:lsdException w:name="table of figures" w:locked="0"/>
    <w:lsdException w:name="envelope address" w:locked="0" w:uiPriority="34"/>
    <w:lsdException w:name="envelope return" w:locked="0" w:semiHidden="1"/>
    <w:lsdException w:name="footnote reference" w:locked="0"/>
    <w:lsdException w:name="annotation reference" w:semiHidden="1"/>
    <w:lsdException w:name="line number" w:semiHidden="1"/>
    <w:lsdException w:name="page number" w:semiHidden="1"/>
    <w:lsdException w:name="endnote reference" w:semiHidden="1"/>
    <w:lsdException w:name="endnote text" w:semiHidden="1"/>
    <w:lsdException w:name="table of authorities" w:locked="0" w:semiHidden="1"/>
    <w:lsdException w:name="macro" w:semiHidden="1"/>
    <w:lsdException w:name="toa heading" w:locked="0" w:semiHidden="1"/>
    <w:lsdException w:name="List" w:locked="0"/>
    <w:lsdException w:name="List Bullet" w:locked="0" w:uiPriority="17" w:qFormat="1"/>
    <w:lsdException w:name="List Number" w:locked="0"/>
    <w:lsdException w:name="List 2" w:locked="0"/>
    <w:lsdException w:name="List 3" w:locked="0"/>
    <w:lsdException w:name="List 4" w:locked="0"/>
    <w:lsdException w:name="List 5" w:locked="0"/>
    <w:lsdException w:name="List Bullet 2" w:locked="0" w:uiPriority="17" w:qFormat="1"/>
    <w:lsdException w:name="List Bullet 3" w:locked="0" w:uiPriority="17"/>
    <w:lsdException w:name="List Bullet 4" w:locked="0" w:uiPriority="17"/>
    <w:lsdException w:name="List Bullet 5" w:locked="0"/>
    <w:lsdException w:name="List Number 2" w:locked="0"/>
    <w:lsdException w:name="List Number 3" w:locked="0"/>
    <w:lsdException w:name="List Number 4" w:locked="0"/>
    <w:lsdException w:name="List Number 5" w:locked="0"/>
    <w:lsdException w:name="Title" w:locked="0" w:uiPriority="38"/>
    <w:lsdException w:name="Closing" w:semiHidden="1"/>
    <w:lsdException w:name="Signature" w:locked="0" w:uiPriority="34"/>
    <w:lsdException w:name="Default Paragraph Font" w:locked="0" w:semiHidden="1" w:uiPriority="1" w:unhideWhenUsed="1"/>
    <w:lsdException w:name="Body Text" w:locked="0" w:semiHidden="1"/>
    <w:lsdException w:name="Body Text Indent" w:locked="0" w:semiHidden="1"/>
    <w:lsdException w:name="List Continue" w:locked="0"/>
    <w:lsdException w:name="List Continue 2" w:locked="0"/>
    <w:lsdException w:name="List Continue 3" w:locked="0"/>
    <w:lsdException w:name="List Continue 4" w:locked="0"/>
    <w:lsdException w:name="List Continue 5" w:locked="0"/>
    <w:lsdException w:name="Message Header" w:semiHidden="1"/>
    <w:lsdException w:name="Subtitle" w:locked="0" w:uiPriority="12" w:qFormat="1"/>
    <w:lsdException w:name="Salutation" w:locked="0" w:uiPriority="34"/>
    <w:lsdException w:name="Date" w:locked="0" w:uiPriority="44"/>
    <w:lsdException w:name="Body Text First Indent" w:locked="0" w:semiHidden="1"/>
    <w:lsdException w:name="Body Text First Indent 2" w:locked="0" w:semiHidden="1"/>
    <w:lsdException w:name="Note Heading" w:locked="0" w:semiHidden="1" w:uiPriority="37"/>
    <w:lsdException w:name="Body Text 2" w:locked="0" w:semiHidden="1"/>
    <w:lsdException w:name="Body Text 3" w:semiHidden="1"/>
    <w:lsdException w:name="Body Text Indent 2" w:locked="0" w:semiHidden="1"/>
    <w:lsdException w:name="Body Text Indent 3" w:locked="0" w:semiHidden="1"/>
    <w:lsdException w:name="Block Text" w:semiHidden="1"/>
    <w:lsdException w:name="Hyperlink" w:locked="0"/>
    <w:lsdException w:name="FollowedHyperlink" w:locked="0" w:semiHidden="1" w:uiPriority="44"/>
    <w:lsdException w:name="Strong" w:locked="0" w:semiHidden="1" w:uiPriority="22" w:qFormat="1"/>
    <w:lsdException w:name="Emphasis" w:semiHidden="1" w:uiPriority="20" w:qFormat="1"/>
    <w:lsdException w:name="Document Map" w:semiHidden="1"/>
    <w:lsdException w:name="Plain Text" w:locked="0" w:semiHidden="1"/>
    <w:lsdException w:name="E-mail Signature" w:semiHidden="1"/>
    <w:lsdException w:name="HTML Top of Form" w:locked="0" w:semiHidden="1" w:unhideWhenUsed="1"/>
    <w:lsdException w:name="HTML Bottom of Form" w:locked="0" w:semiHidden="1" w:unhideWhenUsed="1"/>
    <w:lsdException w:name="Normal (Web)" w:locked="0"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semiHidden="1"/>
    <w:lsdException w:name="No List" w:locked="0" w:semiHidden="1" w:unhideWhenUsed="1"/>
    <w:lsdException w:name="Outline List 1" w:locked="0" w:semiHidden="1" w:unhideWhenUsed="1"/>
    <w:lsdException w:name="Outline List 2" w:locked="0"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locked="0" w:uiPriority="59"/>
    <w:lsdException w:name="Table Theme" w:semiHidden="1" w:unhideWhenUsed="1"/>
    <w:lsdException w:name="Placeholder Text" w:locked="0"/>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lsdException w:name="Intense Emphasis" w:locked="0" w:semiHidden="1" w:uiPriority="21"/>
    <w:lsdException w:name="Subtle Reference" w:locked="0" w:semiHidden="1" w:uiPriority="31"/>
    <w:lsdException w:name="Intense Reference" w:locked="0" w:semiHidden="1" w:uiPriority="32"/>
    <w:lsdException w:name="Book Title" w:semiHidden="1" w:uiPriority="33" w:qFormat="1"/>
    <w:lsdException w:name="Bibliography" w:semiHidden="1" w:uiPriority="37"/>
    <w:lsdException w:name="TOC Heading" w:locked="0"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F15B6D"/>
  </w:style>
  <w:style w:type="paragraph" w:styleId="Heading1">
    <w:name w:val="heading 1"/>
    <w:basedOn w:val="Normal"/>
    <w:next w:val="Normal"/>
    <w:link w:val="Heading1Char"/>
    <w:uiPriority w:val="9"/>
    <w:qFormat/>
    <w:rsid w:val="004F1EE5"/>
    <w:pPr>
      <w:keepNext/>
      <w:keepLines/>
      <w:spacing w:before="240"/>
      <w:outlineLvl w:val="0"/>
    </w:pPr>
    <w:rPr>
      <w:rFonts w:asciiTheme="majorHAnsi" w:eastAsiaTheme="majorEastAsia" w:hAnsiTheme="majorHAnsi" w:cstheme="majorBidi"/>
      <w:b/>
      <w:color w:val="075D5F" w:themeColor="accent1"/>
      <w:sz w:val="28"/>
      <w:szCs w:val="50"/>
    </w:rPr>
  </w:style>
  <w:style w:type="paragraph" w:styleId="Heading2">
    <w:name w:val="heading 2"/>
    <w:basedOn w:val="Normal"/>
    <w:next w:val="Normal"/>
    <w:link w:val="Heading2Char"/>
    <w:uiPriority w:val="9"/>
    <w:qFormat/>
    <w:rsid w:val="004F1EE5"/>
    <w:pPr>
      <w:keepNext/>
      <w:keepLines/>
      <w:spacing w:before="240"/>
      <w:outlineLvl w:val="1"/>
    </w:pPr>
    <w:rPr>
      <w:rFonts w:asciiTheme="majorHAnsi" w:eastAsiaTheme="majorEastAsia" w:hAnsiTheme="majorHAnsi" w:cstheme="majorBidi"/>
      <w:b/>
      <w:sz w:val="24"/>
      <w:szCs w:val="40"/>
    </w:rPr>
  </w:style>
  <w:style w:type="paragraph" w:styleId="Heading3">
    <w:name w:val="heading 3"/>
    <w:basedOn w:val="Normal"/>
    <w:next w:val="Normal"/>
    <w:link w:val="Heading3Char"/>
    <w:uiPriority w:val="9"/>
    <w:qFormat/>
    <w:rsid w:val="004F1EE5"/>
    <w:pPr>
      <w:keepNext/>
      <w:keepLines/>
      <w:spacing w:before="240"/>
      <w:outlineLvl w:val="2"/>
    </w:pPr>
    <w:rPr>
      <w:rFonts w:asciiTheme="majorHAnsi" w:eastAsiaTheme="majorEastAsia" w:hAnsiTheme="majorHAnsi" w:cstheme="majorBidi"/>
      <w:b/>
      <w:szCs w:val="35"/>
    </w:rPr>
  </w:style>
  <w:style w:type="paragraph" w:styleId="Heading4">
    <w:name w:val="heading 4"/>
    <w:basedOn w:val="Normal"/>
    <w:next w:val="Normal"/>
    <w:link w:val="Heading4Char"/>
    <w:uiPriority w:val="9"/>
    <w:qFormat/>
    <w:rsid w:val="004F1EE5"/>
    <w:pPr>
      <w:keepNext/>
      <w:keepLines/>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semiHidden/>
    <w:qFormat/>
    <w:rsid w:val="004F1EE5"/>
    <w:pPr>
      <w:keepNext/>
      <w:keepLines/>
      <w:outlineLvl w:val="4"/>
    </w:pPr>
    <w:rPr>
      <w:rFonts w:eastAsiaTheme="majorEastAsia" w:cstheme="majorBidi"/>
      <w:b/>
    </w:rPr>
  </w:style>
  <w:style w:type="paragraph" w:styleId="Heading6">
    <w:name w:val="heading 6"/>
    <w:basedOn w:val="Normal"/>
    <w:next w:val="Normal"/>
    <w:link w:val="Heading6Char"/>
    <w:uiPriority w:val="9"/>
    <w:semiHidden/>
    <w:qFormat/>
    <w:rsid w:val="004F1EE5"/>
    <w:pPr>
      <w:keepNext/>
      <w:keepLines/>
      <w:outlineLvl w:val="5"/>
    </w:pPr>
    <w:rPr>
      <w:rFonts w:eastAsiaTheme="majorEastAsia" w:cstheme="majorBidi"/>
      <w:b/>
      <w:iCs/>
    </w:rPr>
  </w:style>
  <w:style w:type="paragraph" w:styleId="Heading7">
    <w:name w:val="heading 7"/>
    <w:basedOn w:val="Normal"/>
    <w:next w:val="Normal"/>
    <w:link w:val="Heading7Char"/>
    <w:uiPriority w:val="9"/>
    <w:semiHidden/>
    <w:qFormat/>
    <w:rsid w:val="004F1EE5"/>
    <w:pPr>
      <w:keepNext/>
      <w:keepLines/>
      <w:outlineLvl w:val="6"/>
    </w:pPr>
    <w:rPr>
      <w:rFonts w:eastAsiaTheme="majorEastAsia" w:cstheme="majorBidi"/>
      <w:b/>
    </w:rPr>
  </w:style>
  <w:style w:type="paragraph" w:styleId="Heading8">
    <w:name w:val="heading 8"/>
    <w:basedOn w:val="Normal"/>
    <w:next w:val="Normal"/>
    <w:link w:val="Heading8Char"/>
    <w:uiPriority w:val="9"/>
    <w:semiHidden/>
    <w:qFormat/>
    <w:rsid w:val="004F1EE5"/>
    <w:pPr>
      <w:keepNext/>
      <w:keepLines/>
      <w:spacing w:after="0"/>
      <w:outlineLvl w:val="7"/>
    </w:pPr>
    <w:rPr>
      <w:rFonts w:eastAsiaTheme="majorEastAsia" w:cstheme="majorBidi"/>
      <w:i/>
      <w:iCs/>
      <w:color w:val="272727" w:themeColor="text1" w:themeTint="D8"/>
      <w:sz w:val="24"/>
    </w:rPr>
  </w:style>
  <w:style w:type="paragraph" w:styleId="Heading9">
    <w:name w:val="heading 9"/>
    <w:basedOn w:val="Normal"/>
    <w:next w:val="Normal"/>
    <w:link w:val="Heading9Char"/>
    <w:uiPriority w:val="9"/>
    <w:semiHidden/>
    <w:qFormat/>
    <w:rsid w:val="004F1EE5"/>
    <w:pPr>
      <w:keepNext/>
      <w:keepLines/>
      <w:spacing w:after="0"/>
      <w:outlineLvl w:val="8"/>
    </w:pPr>
    <w:rPr>
      <w:rFonts w:eastAsiaTheme="majorEastAsia" w:cstheme="majorBidi"/>
      <w:i/>
      <w:color w:val="272727" w:themeColor="text1" w:themeTint="D8"/>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rsid w:val="004F1EE5"/>
    <w:pPr>
      <w:spacing w:before="0" w:after="0"/>
    </w:pPr>
  </w:style>
  <w:style w:type="character" w:customStyle="1" w:styleId="Heading1Char">
    <w:name w:val="Heading 1 Char"/>
    <w:basedOn w:val="DefaultParagraphFont"/>
    <w:link w:val="Heading1"/>
    <w:uiPriority w:val="9"/>
    <w:rsid w:val="004F1EE5"/>
    <w:rPr>
      <w:rFonts w:asciiTheme="majorHAnsi" w:eastAsiaTheme="majorEastAsia" w:hAnsiTheme="majorHAnsi" w:cstheme="majorBidi"/>
      <w:b/>
      <w:color w:val="075D5F" w:themeColor="accent1"/>
      <w:sz w:val="28"/>
      <w:szCs w:val="50"/>
    </w:rPr>
  </w:style>
  <w:style w:type="character" w:customStyle="1" w:styleId="Heading2Char">
    <w:name w:val="Heading 2 Char"/>
    <w:basedOn w:val="DefaultParagraphFont"/>
    <w:link w:val="Heading2"/>
    <w:uiPriority w:val="9"/>
    <w:rsid w:val="004F1EE5"/>
    <w:rPr>
      <w:rFonts w:asciiTheme="majorHAnsi" w:eastAsiaTheme="majorEastAsia" w:hAnsiTheme="majorHAnsi" w:cstheme="majorBidi"/>
      <w:b/>
      <w:sz w:val="24"/>
      <w:szCs w:val="40"/>
    </w:rPr>
  </w:style>
  <w:style w:type="character" w:customStyle="1" w:styleId="Heading3Char">
    <w:name w:val="Heading 3 Char"/>
    <w:basedOn w:val="DefaultParagraphFont"/>
    <w:link w:val="Heading3"/>
    <w:uiPriority w:val="9"/>
    <w:rsid w:val="004F1EE5"/>
    <w:rPr>
      <w:rFonts w:asciiTheme="majorHAnsi" w:eastAsiaTheme="majorEastAsia" w:hAnsiTheme="majorHAnsi" w:cstheme="majorBidi"/>
      <w:b/>
      <w:szCs w:val="35"/>
    </w:rPr>
  </w:style>
  <w:style w:type="character" w:customStyle="1" w:styleId="Heading4Char">
    <w:name w:val="Heading 4 Char"/>
    <w:basedOn w:val="DefaultParagraphFont"/>
    <w:link w:val="Heading4"/>
    <w:uiPriority w:val="9"/>
    <w:rsid w:val="004F1EE5"/>
    <w:rPr>
      <w:rFonts w:asciiTheme="majorHAnsi" w:eastAsiaTheme="majorEastAsia" w:hAnsiTheme="majorHAnsi" w:cstheme="majorBidi"/>
      <w:b/>
      <w:iCs/>
    </w:rPr>
  </w:style>
  <w:style w:type="character" w:customStyle="1" w:styleId="Heading5Char">
    <w:name w:val="Heading 5 Char"/>
    <w:basedOn w:val="DefaultParagraphFont"/>
    <w:link w:val="Heading5"/>
    <w:uiPriority w:val="9"/>
    <w:semiHidden/>
    <w:rsid w:val="004F1EE5"/>
    <w:rPr>
      <w:rFonts w:eastAsiaTheme="majorEastAsia" w:cstheme="majorBidi"/>
      <w:b/>
    </w:rPr>
  </w:style>
  <w:style w:type="character" w:customStyle="1" w:styleId="Heading6Char">
    <w:name w:val="Heading 6 Char"/>
    <w:basedOn w:val="DefaultParagraphFont"/>
    <w:link w:val="Heading6"/>
    <w:uiPriority w:val="9"/>
    <w:semiHidden/>
    <w:rsid w:val="004F1EE5"/>
    <w:rPr>
      <w:rFonts w:eastAsiaTheme="majorEastAsia" w:cstheme="majorBidi"/>
      <w:b/>
      <w:iCs/>
    </w:rPr>
  </w:style>
  <w:style w:type="character" w:customStyle="1" w:styleId="Heading7Char">
    <w:name w:val="Heading 7 Char"/>
    <w:basedOn w:val="DefaultParagraphFont"/>
    <w:link w:val="Heading7"/>
    <w:uiPriority w:val="9"/>
    <w:semiHidden/>
    <w:rsid w:val="004F1EE5"/>
    <w:rPr>
      <w:rFonts w:eastAsiaTheme="majorEastAsia" w:cstheme="majorBidi"/>
      <w:b/>
    </w:rPr>
  </w:style>
  <w:style w:type="character" w:customStyle="1" w:styleId="Heading8Char">
    <w:name w:val="Heading 8 Char"/>
    <w:basedOn w:val="DefaultParagraphFont"/>
    <w:link w:val="Heading8"/>
    <w:uiPriority w:val="9"/>
    <w:semiHidden/>
    <w:rsid w:val="004F1EE5"/>
    <w:rPr>
      <w:rFonts w:eastAsiaTheme="majorEastAsia" w:cstheme="majorBidi"/>
      <w:i/>
      <w:iCs/>
      <w:color w:val="272727" w:themeColor="text1" w:themeTint="D8"/>
      <w:sz w:val="24"/>
    </w:rPr>
  </w:style>
  <w:style w:type="character" w:customStyle="1" w:styleId="Heading9Char">
    <w:name w:val="Heading 9 Char"/>
    <w:basedOn w:val="DefaultParagraphFont"/>
    <w:link w:val="Heading9"/>
    <w:uiPriority w:val="9"/>
    <w:semiHidden/>
    <w:rsid w:val="004F1EE5"/>
    <w:rPr>
      <w:rFonts w:eastAsiaTheme="majorEastAsia" w:cstheme="majorBidi"/>
      <w:i/>
      <w:color w:val="272727" w:themeColor="text1" w:themeTint="D8"/>
      <w:sz w:val="24"/>
    </w:rPr>
  </w:style>
  <w:style w:type="paragraph" w:styleId="ListBullet">
    <w:name w:val="List Bullet"/>
    <w:basedOn w:val="Normal"/>
    <w:uiPriority w:val="17"/>
    <w:rsid w:val="004F1EE5"/>
    <w:pPr>
      <w:numPr>
        <w:numId w:val="75"/>
      </w:numPr>
      <w:contextualSpacing/>
    </w:pPr>
  </w:style>
  <w:style w:type="numbering" w:customStyle="1" w:styleId="BulletList">
    <w:name w:val="Bullet List"/>
    <w:basedOn w:val="NoList"/>
    <w:uiPriority w:val="99"/>
    <w:rsid w:val="004F1EE5"/>
    <w:pPr>
      <w:numPr>
        <w:numId w:val="3"/>
      </w:numPr>
    </w:pPr>
  </w:style>
  <w:style w:type="paragraph" w:styleId="ListParagraph">
    <w:name w:val="List Paragraph"/>
    <w:aliases w:val="NFP GP Bulleted List,Recommendation,List Paragraph1,Bullet Level 1,Heading x,LCR Numbering 2,Procedure List 1,DdeM List Paragraph,Bulleted list,TOC style,lp1,Bullet OSM,Proposal Bullet List,List Paragraph11,List Paragraph111,L,b1"/>
    <w:basedOn w:val="Normal"/>
    <w:link w:val="ListParagraphChar"/>
    <w:uiPriority w:val="34"/>
    <w:qFormat/>
    <w:rsid w:val="004F1EE5"/>
    <w:pPr>
      <w:ind w:left="284"/>
      <w:contextualSpacing/>
    </w:pPr>
  </w:style>
  <w:style w:type="paragraph" w:styleId="ListBullet2">
    <w:name w:val="List Bullet 2"/>
    <w:basedOn w:val="Normal"/>
    <w:uiPriority w:val="17"/>
    <w:rsid w:val="004F1EE5"/>
    <w:pPr>
      <w:numPr>
        <w:ilvl w:val="1"/>
        <w:numId w:val="75"/>
      </w:numPr>
      <w:contextualSpacing/>
    </w:pPr>
  </w:style>
  <w:style w:type="character" w:styleId="FollowedHyperlink">
    <w:name w:val="FollowedHyperlink"/>
    <w:basedOn w:val="DefaultParagraphFont"/>
    <w:uiPriority w:val="44"/>
    <w:rsid w:val="004F1EE5"/>
    <w:rPr>
      <w:color w:val="075D5F" w:themeColor="accent1"/>
      <w:u w:val="single"/>
    </w:rPr>
  </w:style>
  <w:style w:type="paragraph" w:styleId="ListBullet4">
    <w:name w:val="List Bullet 4"/>
    <w:basedOn w:val="Normal"/>
    <w:uiPriority w:val="17"/>
    <w:rsid w:val="004F1EE5"/>
    <w:pPr>
      <w:numPr>
        <w:ilvl w:val="3"/>
        <w:numId w:val="75"/>
      </w:numPr>
      <w:contextualSpacing/>
    </w:pPr>
  </w:style>
  <w:style w:type="paragraph" w:styleId="FootnoteText">
    <w:name w:val="footnote text"/>
    <w:basedOn w:val="Normal"/>
    <w:link w:val="FootnoteTextChar"/>
    <w:uiPriority w:val="99"/>
    <w:rsid w:val="004F1EE5"/>
    <w:pPr>
      <w:tabs>
        <w:tab w:val="left" w:pos="227"/>
      </w:tabs>
      <w:spacing w:after="0"/>
      <w:ind w:left="227" w:hanging="227"/>
    </w:pPr>
    <w:rPr>
      <w:sz w:val="16"/>
    </w:rPr>
  </w:style>
  <w:style w:type="paragraph" w:styleId="ListBullet5">
    <w:name w:val="List Bullet 5"/>
    <w:basedOn w:val="Normal"/>
    <w:uiPriority w:val="17"/>
    <w:rsid w:val="004F1EE5"/>
    <w:pPr>
      <w:numPr>
        <w:ilvl w:val="4"/>
        <w:numId w:val="75"/>
      </w:numPr>
      <w:contextualSpacing/>
    </w:pPr>
  </w:style>
  <w:style w:type="numbering" w:styleId="111111">
    <w:name w:val="Outline List 2"/>
    <w:basedOn w:val="NoList"/>
    <w:uiPriority w:val="99"/>
    <w:semiHidden/>
    <w:unhideWhenUsed/>
    <w:rsid w:val="004F1EE5"/>
    <w:pPr>
      <w:numPr>
        <w:numId w:val="1"/>
      </w:numPr>
    </w:pPr>
  </w:style>
  <w:style w:type="numbering" w:styleId="1ai">
    <w:name w:val="Outline List 1"/>
    <w:basedOn w:val="NoList"/>
    <w:uiPriority w:val="99"/>
    <w:semiHidden/>
    <w:unhideWhenUsed/>
    <w:rsid w:val="004F1EE5"/>
    <w:pPr>
      <w:numPr>
        <w:numId w:val="2"/>
      </w:numPr>
    </w:pPr>
  </w:style>
  <w:style w:type="paragraph" w:styleId="ListNumber">
    <w:name w:val="List Number"/>
    <w:basedOn w:val="Normal"/>
    <w:uiPriority w:val="99"/>
    <w:rsid w:val="004F1EE5"/>
    <w:pPr>
      <w:numPr>
        <w:numId w:val="77"/>
      </w:numPr>
      <w:contextualSpacing/>
    </w:pPr>
  </w:style>
  <w:style w:type="paragraph" w:styleId="ListNumber2">
    <w:name w:val="List Number 2"/>
    <w:basedOn w:val="Normal"/>
    <w:uiPriority w:val="99"/>
    <w:rsid w:val="004F1EE5"/>
    <w:pPr>
      <w:numPr>
        <w:ilvl w:val="1"/>
        <w:numId w:val="77"/>
      </w:numPr>
      <w:contextualSpacing/>
    </w:pPr>
  </w:style>
  <w:style w:type="paragraph" w:styleId="ListNumber3">
    <w:name w:val="List Number 3"/>
    <w:basedOn w:val="Normal"/>
    <w:uiPriority w:val="99"/>
    <w:rsid w:val="004F1EE5"/>
    <w:pPr>
      <w:numPr>
        <w:ilvl w:val="2"/>
        <w:numId w:val="77"/>
      </w:numPr>
      <w:contextualSpacing/>
    </w:pPr>
  </w:style>
  <w:style w:type="paragraph" w:styleId="ListNumber4">
    <w:name w:val="List Number 4"/>
    <w:basedOn w:val="Normal"/>
    <w:uiPriority w:val="99"/>
    <w:rsid w:val="004F1EE5"/>
    <w:pPr>
      <w:numPr>
        <w:ilvl w:val="3"/>
        <w:numId w:val="77"/>
      </w:numPr>
      <w:contextualSpacing/>
    </w:pPr>
  </w:style>
  <w:style w:type="paragraph" w:styleId="ListNumber5">
    <w:name w:val="List Number 5"/>
    <w:basedOn w:val="Normal"/>
    <w:uiPriority w:val="99"/>
    <w:rsid w:val="004F1EE5"/>
    <w:pPr>
      <w:numPr>
        <w:ilvl w:val="4"/>
        <w:numId w:val="77"/>
      </w:numPr>
      <w:contextualSpacing/>
    </w:pPr>
  </w:style>
  <w:style w:type="character" w:customStyle="1" w:styleId="FootnoteTextChar">
    <w:name w:val="Footnote Text Char"/>
    <w:basedOn w:val="DefaultParagraphFont"/>
    <w:link w:val="FootnoteText"/>
    <w:uiPriority w:val="99"/>
    <w:rsid w:val="004F1EE5"/>
    <w:rPr>
      <w:sz w:val="16"/>
    </w:rPr>
  </w:style>
  <w:style w:type="character" w:styleId="FootnoteReference">
    <w:name w:val="footnote reference"/>
    <w:basedOn w:val="DefaultParagraphFont"/>
    <w:uiPriority w:val="99"/>
    <w:semiHidden/>
    <w:rsid w:val="004F1EE5"/>
    <w:rPr>
      <w:vertAlign w:val="superscript"/>
    </w:rPr>
  </w:style>
  <w:style w:type="paragraph" w:styleId="Caption">
    <w:name w:val="caption"/>
    <w:basedOn w:val="Normal"/>
    <w:next w:val="Normal"/>
    <w:uiPriority w:val="35"/>
    <w:qFormat/>
    <w:rsid w:val="004F1EE5"/>
    <w:pPr>
      <w:spacing w:before="120" w:after="240"/>
    </w:pPr>
    <w:rPr>
      <w:i/>
      <w:iCs/>
      <w:color w:val="36383D" w:themeColor="accent6"/>
      <w:sz w:val="18"/>
      <w:szCs w:val="18"/>
    </w:rPr>
  </w:style>
  <w:style w:type="paragraph" w:customStyle="1" w:styleId="Statement">
    <w:name w:val="Statement"/>
    <w:basedOn w:val="Normal"/>
    <w:link w:val="StatementChar"/>
    <w:uiPriority w:val="23"/>
    <w:qFormat/>
    <w:rsid w:val="004F1EE5"/>
    <w:pPr>
      <w:spacing w:before="60"/>
    </w:pPr>
    <w:rPr>
      <w:i/>
    </w:rPr>
  </w:style>
  <w:style w:type="character" w:customStyle="1" w:styleId="StatementChar">
    <w:name w:val="Statement Char"/>
    <w:basedOn w:val="DefaultParagraphFont"/>
    <w:link w:val="Statement"/>
    <w:uiPriority w:val="23"/>
    <w:rsid w:val="004F1EE5"/>
    <w:rPr>
      <w:i/>
    </w:rPr>
  </w:style>
  <w:style w:type="paragraph" w:styleId="IntenseQuote">
    <w:name w:val="Intense Quote"/>
    <w:basedOn w:val="Normal"/>
    <w:next w:val="Normal"/>
    <w:link w:val="IntenseQuoteChar"/>
    <w:uiPriority w:val="30"/>
    <w:semiHidden/>
    <w:rsid w:val="004F1EE5"/>
    <w:pPr>
      <w:spacing w:before="240" w:after="240"/>
    </w:pPr>
    <w:rPr>
      <w:b/>
      <w:iCs/>
      <w:color w:val="075D5F" w:themeColor="accent1"/>
      <w:sz w:val="26"/>
    </w:rPr>
  </w:style>
  <w:style w:type="character" w:customStyle="1" w:styleId="IntenseQuoteChar">
    <w:name w:val="Intense Quote Char"/>
    <w:basedOn w:val="DefaultParagraphFont"/>
    <w:link w:val="IntenseQuote"/>
    <w:uiPriority w:val="30"/>
    <w:semiHidden/>
    <w:rsid w:val="004F1EE5"/>
    <w:rPr>
      <w:b/>
      <w:iCs/>
      <w:color w:val="075D5F" w:themeColor="accent1"/>
      <w:sz w:val="26"/>
    </w:rPr>
  </w:style>
  <w:style w:type="paragraph" w:styleId="Salutation">
    <w:name w:val="Salutation"/>
    <w:basedOn w:val="Normal"/>
    <w:next w:val="Normal"/>
    <w:link w:val="SalutationChar"/>
    <w:uiPriority w:val="34"/>
    <w:semiHidden/>
    <w:rsid w:val="004F1EE5"/>
    <w:pPr>
      <w:spacing w:after="0"/>
    </w:pPr>
    <w:rPr>
      <w:b/>
    </w:rPr>
  </w:style>
  <w:style w:type="character" w:customStyle="1" w:styleId="SalutationChar">
    <w:name w:val="Salutation Char"/>
    <w:basedOn w:val="DefaultParagraphFont"/>
    <w:link w:val="Salutation"/>
    <w:uiPriority w:val="34"/>
    <w:semiHidden/>
    <w:rsid w:val="004F1EE5"/>
    <w:rPr>
      <w:b/>
    </w:rPr>
  </w:style>
  <w:style w:type="paragraph" w:styleId="Signature">
    <w:name w:val="Signature"/>
    <w:basedOn w:val="Normal"/>
    <w:link w:val="SignatureChar"/>
    <w:uiPriority w:val="34"/>
    <w:semiHidden/>
    <w:rsid w:val="004F1EE5"/>
    <w:pPr>
      <w:spacing w:before="720" w:after="0"/>
      <w:contextualSpacing/>
    </w:pPr>
  </w:style>
  <w:style w:type="character" w:customStyle="1" w:styleId="SignatureChar">
    <w:name w:val="Signature Char"/>
    <w:basedOn w:val="DefaultParagraphFont"/>
    <w:link w:val="Signature"/>
    <w:uiPriority w:val="34"/>
    <w:semiHidden/>
    <w:rsid w:val="004F1EE5"/>
  </w:style>
  <w:style w:type="paragraph" w:styleId="Date">
    <w:name w:val="Date"/>
    <w:basedOn w:val="Normal"/>
    <w:next w:val="Normal"/>
    <w:link w:val="DateChar"/>
    <w:uiPriority w:val="34"/>
    <w:semiHidden/>
    <w:rsid w:val="004F1EE5"/>
  </w:style>
  <w:style w:type="character" w:customStyle="1" w:styleId="DateChar">
    <w:name w:val="Date Char"/>
    <w:basedOn w:val="DefaultParagraphFont"/>
    <w:link w:val="Date"/>
    <w:uiPriority w:val="34"/>
    <w:semiHidden/>
    <w:rsid w:val="004F1EE5"/>
  </w:style>
  <w:style w:type="paragraph" w:styleId="EnvelopeAddress">
    <w:name w:val="envelope address"/>
    <w:basedOn w:val="Normal"/>
    <w:uiPriority w:val="34"/>
    <w:semiHidden/>
    <w:rsid w:val="004F1EE5"/>
    <w:pPr>
      <w:spacing w:before="600" w:after="600"/>
      <w:contextualSpacing/>
    </w:pPr>
    <w:rPr>
      <w:rFonts w:eastAsiaTheme="majorEastAsia" w:cstheme="majorBidi"/>
      <w:szCs w:val="24"/>
    </w:rPr>
  </w:style>
  <w:style w:type="paragraph" w:styleId="Title">
    <w:name w:val="Title"/>
    <w:basedOn w:val="Normal"/>
    <w:next w:val="Normal"/>
    <w:link w:val="TitleChar"/>
    <w:uiPriority w:val="38"/>
    <w:rsid w:val="004F1EE5"/>
    <w:pPr>
      <w:spacing w:before="0" w:after="0"/>
      <w:ind w:left="567" w:right="4253"/>
      <w:contextualSpacing/>
    </w:pPr>
    <w:rPr>
      <w:rFonts w:ascii="VIC Light" w:eastAsiaTheme="majorEastAsia" w:hAnsi="VIC Light" w:cstheme="majorBidi"/>
      <w:color w:val="auto"/>
      <w:sz w:val="64"/>
      <w:szCs w:val="56"/>
    </w:rPr>
  </w:style>
  <w:style w:type="character" w:customStyle="1" w:styleId="TitleChar">
    <w:name w:val="Title Char"/>
    <w:basedOn w:val="DefaultParagraphFont"/>
    <w:link w:val="Title"/>
    <w:uiPriority w:val="38"/>
    <w:rsid w:val="004F1EE5"/>
    <w:rPr>
      <w:rFonts w:ascii="VIC Light" w:eastAsiaTheme="majorEastAsia" w:hAnsi="VIC Light" w:cstheme="majorBidi"/>
      <w:color w:val="auto"/>
      <w:sz w:val="64"/>
      <w:szCs w:val="56"/>
    </w:rPr>
  </w:style>
  <w:style w:type="paragraph" w:customStyle="1" w:styleId="DarkReportSubtitle">
    <w:name w:val="Dark Report Subtitle"/>
    <w:basedOn w:val="Normal"/>
    <w:next w:val="DarkVersion"/>
    <w:uiPriority w:val="36"/>
    <w:semiHidden/>
    <w:unhideWhenUsed/>
    <w:rsid w:val="004F1EE5"/>
    <w:pPr>
      <w:ind w:left="1021" w:right="4253"/>
    </w:pPr>
    <w:rPr>
      <w:rFonts w:ascii="VIC Light" w:hAnsi="VIC Light"/>
      <w:color w:val="FFFFFF" w:themeColor="background1"/>
      <w:sz w:val="36"/>
    </w:rPr>
  </w:style>
  <w:style w:type="paragraph" w:styleId="Subtitle">
    <w:name w:val="Subtitle"/>
    <w:basedOn w:val="Title"/>
    <w:next w:val="Normal"/>
    <w:link w:val="SubtitleChar"/>
    <w:uiPriority w:val="38"/>
    <w:semiHidden/>
    <w:qFormat/>
    <w:rsid w:val="004F1EE5"/>
    <w:pPr>
      <w:numPr>
        <w:ilvl w:val="1"/>
      </w:numPr>
      <w:ind w:left="567"/>
    </w:pPr>
    <w:rPr>
      <w:rFonts w:asciiTheme="minorHAnsi" w:eastAsiaTheme="minorEastAsia" w:hAnsiTheme="minorHAnsi"/>
      <w:b/>
      <w:color w:val="075D5F" w:themeColor="accent1"/>
      <w:sz w:val="22"/>
      <w:szCs w:val="22"/>
    </w:rPr>
  </w:style>
  <w:style w:type="character" w:customStyle="1" w:styleId="SubtitleChar">
    <w:name w:val="Subtitle Char"/>
    <w:basedOn w:val="DefaultParagraphFont"/>
    <w:link w:val="Subtitle"/>
    <w:uiPriority w:val="38"/>
    <w:semiHidden/>
    <w:rsid w:val="004F1EE5"/>
    <w:rPr>
      <w:rFonts w:eastAsiaTheme="minorEastAsia" w:cstheme="majorBidi"/>
      <w:b/>
      <w:color w:val="075D5F" w:themeColor="accent1"/>
      <w:sz w:val="22"/>
      <w:szCs w:val="22"/>
    </w:rPr>
  </w:style>
  <w:style w:type="table" w:styleId="TableGrid">
    <w:name w:val="Table Grid"/>
    <w:basedOn w:val="TableNormal"/>
    <w:uiPriority w:val="59"/>
    <w:rsid w:val="004F1EE5"/>
    <w:tblPr>
      <w:tblStyleRowBandSize w:val="1"/>
      <w:tblBorders>
        <w:bottom w:val="single" w:sz="8" w:space="0" w:color="C2CCCC" w:themeColor="background2"/>
        <w:insideH w:val="single" w:sz="8" w:space="0" w:color="C2CCCC" w:themeColor="background2"/>
      </w:tblBorders>
    </w:tblPr>
    <w:tcPr>
      <w:shd w:val="clear" w:color="auto" w:fill="auto"/>
    </w:tcPr>
    <w:tblStylePr w:type="firstRow">
      <w:pPr>
        <w:keepNext/>
        <w:wordWrap/>
      </w:pPr>
      <w:rPr>
        <w:rFonts w:asciiTheme="minorHAnsi" w:hAnsiTheme="minorHAnsi"/>
        <w:b/>
        <w:color w:val="000000" w:themeColor="text1"/>
      </w:rPr>
      <w:tblPr/>
      <w:trPr>
        <w:tblHeader/>
      </w:trPr>
      <w:tcPr>
        <w:shd w:val="clear" w:color="auto" w:fill="CDFFEF"/>
      </w:tcPr>
    </w:tblStylePr>
    <w:tblStylePr w:type="lastRow">
      <w:rPr>
        <w:b/>
      </w:rPr>
      <w:tblPr/>
      <w:tcPr>
        <w:tcBorders>
          <w:top w:val="single" w:sz="18" w:space="0" w:color="C2CCCC" w:themeColor="background2"/>
        </w:tcBorders>
        <w:shd w:val="clear" w:color="auto" w:fill="auto"/>
      </w:tcPr>
    </w:tblStylePr>
    <w:tblStylePr w:type="firstCol">
      <w:rPr>
        <w:b/>
      </w:rPr>
    </w:tblStylePr>
    <w:tblStylePr w:type="lastCol">
      <w:pPr>
        <w:jc w:val="right"/>
      </w:pPr>
    </w:tblStylePr>
    <w:tblStylePr w:type="band2Horz">
      <w:tblPr/>
      <w:tcPr>
        <w:shd w:val="clear" w:color="auto" w:fill="EDF0F0"/>
      </w:tcPr>
    </w:tblStylePr>
  </w:style>
  <w:style w:type="character" w:styleId="PlaceholderText">
    <w:name w:val="Placeholder Text"/>
    <w:basedOn w:val="DefaultParagraphFont"/>
    <w:uiPriority w:val="99"/>
    <w:rsid w:val="004F1EE5"/>
    <w:rPr>
      <w:color w:val="212429" w:themeColor="text2"/>
      <w:bdr w:val="none" w:sz="0" w:space="0" w:color="auto"/>
      <w:shd w:val="clear" w:color="auto" w:fill="D3D3D3"/>
    </w:rPr>
  </w:style>
  <w:style w:type="table" w:styleId="ListTable1Light">
    <w:name w:val="List Table 1 Light"/>
    <w:basedOn w:val="TableNormal"/>
    <w:uiPriority w:val="46"/>
    <w:locked/>
    <w:rsid w:val="004F1EE5"/>
    <w:pPr>
      <w:spacing w:after="0"/>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s">
    <w:name w:val="Lists"/>
    <w:basedOn w:val="NoList"/>
    <w:uiPriority w:val="99"/>
    <w:rsid w:val="004F1EE5"/>
    <w:pPr>
      <w:numPr>
        <w:numId w:val="4"/>
      </w:numPr>
    </w:pPr>
  </w:style>
  <w:style w:type="paragraph" w:styleId="Quote">
    <w:name w:val="Quote"/>
    <w:basedOn w:val="Normal"/>
    <w:next w:val="Normal"/>
    <w:link w:val="QuoteChar"/>
    <w:uiPriority w:val="29"/>
    <w:semiHidden/>
    <w:qFormat/>
    <w:rsid w:val="004F1EE5"/>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4F1EE5"/>
    <w:rPr>
      <w:i/>
      <w:iCs/>
      <w:color w:val="404040" w:themeColor="text1" w:themeTint="BF"/>
    </w:rPr>
  </w:style>
  <w:style w:type="paragraph" w:styleId="TOCHeading">
    <w:name w:val="TOC Heading"/>
    <w:basedOn w:val="Heading1"/>
    <w:next w:val="Normal"/>
    <w:uiPriority w:val="39"/>
    <w:rsid w:val="004F1EE5"/>
    <w:pPr>
      <w:spacing w:after="0"/>
      <w:outlineLvl w:val="9"/>
    </w:pPr>
  </w:style>
  <w:style w:type="paragraph" w:styleId="TOC1">
    <w:name w:val="toc 1"/>
    <w:basedOn w:val="Normal"/>
    <w:next w:val="Normal"/>
    <w:autoRedefine/>
    <w:uiPriority w:val="39"/>
    <w:rsid w:val="004F1EE5"/>
    <w:pPr>
      <w:tabs>
        <w:tab w:val="right" w:leader="underscore" w:pos="10773"/>
      </w:tabs>
      <w:spacing w:before="240" w:after="100"/>
    </w:pPr>
    <w:rPr>
      <w:b/>
    </w:rPr>
  </w:style>
  <w:style w:type="paragraph" w:styleId="TOC2">
    <w:name w:val="toc 2"/>
    <w:basedOn w:val="Normal"/>
    <w:next w:val="Normal"/>
    <w:autoRedefine/>
    <w:uiPriority w:val="39"/>
    <w:rsid w:val="004F1EE5"/>
    <w:pPr>
      <w:tabs>
        <w:tab w:val="right" w:leader="underscore" w:pos="10773"/>
      </w:tabs>
      <w:spacing w:after="100"/>
    </w:pPr>
  </w:style>
  <w:style w:type="character" w:styleId="Hyperlink">
    <w:name w:val="Hyperlink"/>
    <w:basedOn w:val="DefaultParagraphFont"/>
    <w:uiPriority w:val="99"/>
    <w:unhideWhenUsed/>
    <w:rsid w:val="004F1EE5"/>
    <w:rPr>
      <w:color w:val="36383D" w:themeColor="accent6"/>
      <w:u w:val="single"/>
    </w:rPr>
  </w:style>
  <w:style w:type="paragraph" w:customStyle="1" w:styleId="Heading1-Numbered">
    <w:name w:val="Heading 1 - Numbered"/>
    <w:basedOn w:val="Heading1"/>
    <w:next w:val="Normal"/>
    <w:uiPriority w:val="9"/>
    <w:qFormat/>
    <w:rsid w:val="004F1EE5"/>
    <w:pPr>
      <w:numPr>
        <w:numId w:val="74"/>
      </w:numPr>
    </w:pPr>
  </w:style>
  <w:style w:type="paragraph" w:customStyle="1" w:styleId="Heading3-Numbered">
    <w:name w:val="Heading 3 - Numbered"/>
    <w:basedOn w:val="Heading3"/>
    <w:next w:val="Normal"/>
    <w:uiPriority w:val="9"/>
    <w:qFormat/>
    <w:rsid w:val="004F1EE5"/>
    <w:pPr>
      <w:numPr>
        <w:ilvl w:val="2"/>
        <w:numId w:val="74"/>
      </w:numPr>
    </w:pPr>
  </w:style>
  <w:style w:type="paragraph" w:customStyle="1" w:styleId="Heading2-Numbered">
    <w:name w:val="Heading 2 - Numbered"/>
    <w:basedOn w:val="Heading2"/>
    <w:next w:val="Normal"/>
    <w:link w:val="Heading2-NumberedChar"/>
    <w:uiPriority w:val="9"/>
    <w:qFormat/>
    <w:rsid w:val="004F1EE5"/>
    <w:pPr>
      <w:numPr>
        <w:ilvl w:val="1"/>
        <w:numId w:val="74"/>
      </w:numPr>
    </w:pPr>
  </w:style>
  <w:style w:type="character" w:customStyle="1" w:styleId="Heading2-NumberedChar">
    <w:name w:val="Heading 2 - Numbered Char"/>
    <w:basedOn w:val="Heading2Char"/>
    <w:link w:val="Heading2-Numbered"/>
    <w:uiPriority w:val="9"/>
    <w:rsid w:val="004F1EE5"/>
    <w:rPr>
      <w:rFonts w:asciiTheme="majorHAnsi" w:eastAsiaTheme="majorEastAsia" w:hAnsiTheme="majorHAnsi" w:cstheme="majorBidi"/>
      <w:b/>
      <w:sz w:val="24"/>
      <w:szCs w:val="40"/>
    </w:rPr>
  </w:style>
  <w:style w:type="paragraph" w:customStyle="1" w:styleId="Heading4-Numbered">
    <w:name w:val="Heading 4 - Numbered"/>
    <w:basedOn w:val="Heading4"/>
    <w:next w:val="Normal"/>
    <w:uiPriority w:val="9"/>
    <w:qFormat/>
    <w:rsid w:val="004F1EE5"/>
    <w:pPr>
      <w:numPr>
        <w:ilvl w:val="3"/>
        <w:numId w:val="74"/>
      </w:numPr>
      <w:spacing w:before="60"/>
    </w:pPr>
    <w:rPr>
      <w:b w:val="0"/>
      <w:caps/>
      <w:sz w:val="18"/>
    </w:rPr>
  </w:style>
  <w:style w:type="paragraph" w:customStyle="1" w:styleId="Introduction">
    <w:name w:val="Introduction"/>
    <w:basedOn w:val="Normal"/>
    <w:next w:val="Normal"/>
    <w:link w:val="IntroductionChar"/>
    <w:uiPriority w:val="10"/>
    <w:qFormat/>
    <w:rsid w:val="00D55072"/>
    <w:pPr>
      <w:keepLines/>
      <w:spacing w:before="240" w:after="240"/>
    </w:pPr>
    <w:rPr>
      <w:b/>
      <w:color w:val="075D5F" w:themeColor="accent1"/>
      <w:sz w:val="30"/>
    </w:rPr>
  </w:style>
  <w:style w:type="paragraph" w:styleId="Header">
    <w:name w:val="header"/>
    <w:basedOn w:val="Normal"/>
    <w:link w:val="HeaderChar"/>
    <w:uiPriority w:val="44"/>
    <w:rsid w:val="004F1EE5"/>
    <w:pPr>
      <w:tabs>
        <w:tab w:val="center" w:pos="5387"/>
        <w:tab w:val="right" w:pos="10773"/>
      </w:tabs>
      <w:spacing w:after="0"/>
    </w:pPr>
    <w:rPr>
      <w:color w:val="36383D" w:themeColor="accent6"/>
      <w:sz w:val="14"/>
    </w:rPr>
  </w:style>
  <w:style w:type="character" w:customStyle="1" w:styleId="HeaderChar">
    <w:name w:val="Header Char"/>
    <w:basedOn w:val="DefaultParagraphFont"/>
    <w:link w:val="Header"/>
    <w:uiPriority w:val="44"/>
    <w:rsid w:val="004F1EE5"/>
    <w:rPr>
      <w:color w:val="36383D" w:themeColor="accent6"/>
      <w:sz w:val="14"/>
    </w:rPr>
  </w:style>
  <w:style w:type="paragraph" w:styleId="Footer">
    <w:name w:val="footer"/>
    <w:basedOn w:val="Normal"/>
    <w:link w:val="FooterChar"/>
    <w:uiPriority w:val="44"/>
    <w:rsid w:val="004F1EE5"/>
    <w:pPr>
      <w:tabs>
        <w:tab w:val="center" w:pos="5387"/>
        <w:tab w:val="right" w:pos="10773"/>
      </w:tabs>
      <w:spacing w:before="0" w:after="0"/>
      <w:ind w:right="879"/>
      <w:contextualSpacing/>
    </w:pPr>
    <w:rPr>
      <w:color w:val="36383D" w:themeColor="accent6"/>
      <w:sz w:val="14"/>
    </w:rPr>
  </w:style>
  <w:style w:type="character" w:customStyle="1" w:styleId="FooterChar">
    <w:name w:val="Footer Char"/>
    <w:basedOn w:val="DefaultParagraphFont"/>
    <w:link w:val="Footer"/>
    <w:uiPriority w:val="44"/>
    <w:rsid w:val="004F1EE5"/>
    <w:rPr>
      <w:color w:val="36383D" w:themeColor="accent6"/>
      <w:sz w:val="14"/>
    </w:rPr>
  </w:style>
  <w:style w:type="paragraph" w:styleId="TableofFigures">
    <w:name w:val="table of figures"/>
    <w:basedOn w:val="Normal"/>
    <w:next w:val="Normal"/>
    <w:uiPriority w:val="99"/>
    <w:semiHidden/>
    <w:rsid w:val="004F1EE5"/>
    <w:pPr>
      <w:tabs>
        <w:tab w:val="right" w:leader="underscore" w:pos="10773"/>
      </w:tabs>
      <w:spacing w:after="100"/>
    </w:pPr>
  </w:style>
  <w:style w:type="paragraph" w:styleId="ListContinue">
    <w:name w:val="List Continue"/>
    <w:basedOn w:val="Normal"/>
    <w:uiPriority w:val="17"/>
    <w:rsid w:val="004F1EE5"/>
    <w:pPr>
      <w:numPr>
        <w:numId w:val="76"/>
      </w:numPr>
      <w:contextualSpacing/>
    </w:pPr>
  </w:style>
  <w:style w:type="paragraph" w:styleId="ListContinue2">
    <w:name w:val="List Continue 2"/>
    <w:basedOn w:val="Normal"/>
    <w:uiPriority w:val="17"/>
    <w:rsid w:val="004F1EE5"/>
    <w:pPr>
      <w:numPr>
        <w:ilvl w:val="1"/>
        <w:numId w:val="76"/>
      </w:numPr>
      <w:contextualSpacing/>
    </w:pPr>
  </w:style>
  <w:style w:type="paragraph" w:styleId="ListContinue3">
    <w:name w:val="List Continue 3"/>
    <w:basedOn w:val="Normal"/>
    <w:uiPriority w:val="17"/>
    <w:rsid w:val="004F1EE5"/>
    <w:pPr>
      <w:numPr>
        <w:ilvl w:val="2"/>
        <w:numId w:val="76"/>
      </w:numPr>
      <w:contextualSpacing/>
    </w:pPr>
  </w:style>
  <w:style w:type="paragraph" w:styleId="ListContinue4">
    <w:name w:val="List Continue 4"/>
    <w:basedOn w:val="Normal"/>
    <w:uiPriority w:val="17"/>
    <w:rsid w:val="004F1EE5"/>
    <w:pPr>
      <w:numPr>
        <w:ilvl w:val="3"/>
        <w:numId w:val="76"/>
      </w:numPr>
      <w:contextualSpacing/>
    </w:pPr>
  </w:style>
  <w:style w:type="paragraph" w:styleId="ListContinue5">
    <w:name w:val="List Continue 5"/>
    <w:basedOn w:val="Normal"/>
    <w:uiPriority w:val="17"/>
    <w:rsid w:val="004F1EE5"/>
    <w:pPr>
      <w:numPr>
        <w:ilvl w:val="4"/>
        <w:numId w:val="76"/>
      </w:numPr>
      <w:contextualSpacing/>
    </w:pPr>
  </w:style>
  <w:style w:type="paragraph" w:styleId="ListBullet3">
    <w:name w:val="List Bullet 3"/>
    <w:basedOn w:val="Normal"/>
    <w:uiPriority w:val="17"/>
    <w:rsid w:val="004F1EE5"/>
    <w:pPr>
      <w:numPr>
        <w:ilvl w:val="2"/>
        <w:numId w:val="75"/>
      </w:numPr>
      <w:contextualSpacing/>
    </w:pPr>
  </w:style>
  <w:style w:type="paragraph" w:styleId="TOC3">
    <w:name w:val="toc 3"/>
    <w:basedOn w:val="Normal"/>
    <w:next w:val="Normal"/>
    <w:autoRedefine/>
    <w:uiPriority w:val="39"/>
    <w:rsid w:val="004F1EE5"/>
    <w:pPr>
      <w:tabs>
        <w:tab w:val="right" w:leader="underscore" w:pos="10773"/>
      </w:tabs>
      <w:spacing w:after="100"/>
      <w:ind w:left="284"/>
    </w:pPr>
  </w:style>
  <w:style w:type="paragraph" w:styleId="TOC4">
    <w:name w:val="toc 4"/>
    <w:basedOn w:val="Normal"/>
    <w:next w:val="Normal"/>
    <w:autoRedefine/>
    <w:uiPriority w:val="39"/>
    <w:semiHidden/>
    <w:rsid w:val="004F1EE5"/>
    <w:pPr>
      <w:tabs>
        <w:tab w:val="right" w:leader="underscore" w:pos="10773"/>
      </w:tabs>
      <w:spacing w:before="240" w:after="100"/>
      <w:ind w:left="720" w:hanging="720"/>
    </w:pPr>
    <w:rPr>
      <w:b/>
    </w:rPr>
  </w:style>
  <w:style w:type="numbering" w:customStyle="1" w:styleId="ListContinueList">
    <w:name w:val="List Continue List"/>
    <w:basedOn w:val="NoList"/>
    <w:uiPriority w:val="99"/>
    <w:rsid w:val="004F1EE5"/>
    <w:pPr>
      <w:numPr>
        <w:numId w:val="5"/>
      </w:numPr>
    </w:pPr>
  </w:style>
  <w:style w:type="paragraph" w:styleId="List">
    <w:name w:val="List"/>
    <w:basedOn w:val="Normal"/>
    <w:uiPriority w:val="17"/>
    <w:rsid w:val="004F1EE5"/>
    <w:pPr>
      <w:numPr>
        <w:numId w:val="78"/>
      </w:numPr>
      <w:contextualSpacing/>
    </w:pPr>
  </w:style>
  <w:style w:type="paragraph" w:styleId="List2">
    <w:name w:val="List 2"/>
    <w:basedOn w:val="Normal"/>
    <w:uiPriority w:val="17"/>
    <w:rsid w:val="004F1EE5"/>
    <w:pPr>
      <w:numPr>
        <w:ilvl w:val="1"/>
        <w:numId w:val="78"/>
      </w:numPr>
      <w:contextualSpacing/>
    </w:pPr>
  </w:style>
  <w:style w:type="paragraph" w:styleId="List3">
    <w:name w:val="List 3"/>
    <w:basedOn w:val="Normal"/>
    <w:uiPriority w:val="17"/>
    <w:rsid w:val="004F1EE5"/>
    <w:pPr>
      <w:numPr>
        <w:ilvl w:val="2"/>
        <w:numId w:val="78"/>
      </w:numPr>
      <w:contextualSpacing/>
    </w:pPr>
  </w:style>
  <w:style w:type="paragraph" w:styleId="List4">
    <w:name w:val="List 4"/>
    <w:basedOn w:val="Normal"/>
    <w:uiPriority w:val="17"/>
    <w:rsid w:val="004F1EE5"/>
    <w:pPr>
      <w:numPr>
        <w:ilvl w:val="3"/>
        <w:numId w:val="78"/>
      </w:numPr>
      <w:contextualSpacing/>
    </w:pPr>
  </w:style>
  <w:style w:type="paragraph" w:styleId="List5">
    <w:name w:val="List 5"/>
    <w:basedOn w:val="Normal"/>
    <w:uiPriority w:val="17"/>
    <w:rsid w:val="004F1EE5"/>
    <w:pPr>
      <w:numPr>
        <w:ilvl w:val="4"/>
        <w:numId w:val="78"/>
      </w:numPr>
      <w:contextualSpacing/>
    </w:pPr>
  </w:style>
  <w:style w:type="paragraph" w:customStyle="1" w:styleId="TableListContinue2">
    <w:name w:val="Table List Continue 2"/>
    <w:basedOn w:val="Normal"/>
    <w:uiPriority w:val="18"/>
    <w:rsid w:val="004F1EE5"/>
    <w:pPr>
      <w:numPr>
        <w:ilvl w:val="1"/>
        <w:numId w:val="80"/>
      </w:numPr>
      <w:contextualSpacing/>
    </w:pPr>
  </w:style>
  <w:style w:type="paragraph" w:customStyle="1" w:styleId="TableListContinue">
    <w:name w:val="Table List Continue"/>
    <w:basedOn w:val="Normal"/>
    <w:uiPriority w:val="18"/>
    <w:rsid w:val="004F1EE5"/>
    <w:pPr>
      <w:numPr>
        <w:numId w:val="80"/>
      </w:numPr>
      <w:contextualSpacing/>
    </w:pPr>
  </w:style>
  <w:style w:type="paragraph" w:customStyle="1" w:styleId="TableListContinue3">
    <w:name w:val="Table List Continue 3"/>
    <w:basedOn w:val="Normal"/>
    <w:uiPriority w:val="18"/>
    <w:rsid w:val="004F1EE5"/>
    <w:pPr>
      <w:numPr>
        <w:ilvl w:val="2"/>
        <w:numId w:val="80"/>
      </w:numPr>
      <w:contextualSpacing/>
    </w:pPr>
  </w:style>
  <w:style w:type="paragraph" w:customStyle="1" w:styleId="TableListContinue4">
    <w:name w:val="Table List Continue 4"/>
    <w:basedOn w:val="Normal"/>
    <w:uiPriority w:val="18"/>
    <w:semiHidden/>
    <w:rsid w:val="004F1EE5"/>
    <w:pPr>
      <w:numPr>
        <w:ilvl w:val="3"/>
        <w:numId w:val="80"/>
      </w:numPr>
      <w:contextualSpacing/>
    </w:pPr>
  </w:style>
  <w:style w:type="paragraph" w:customStyle="1" w:styleId="TableListContinue5">
    <w:name w:val="Table List Continue 5"/>
    <w:basedOn w:val="Normal"/>
    <w:uiPriority w:val="18"/>
    <w:semiHidden/>
    <w:rsid w:val="004F1EE5"/>
    <w:pPr>
      <w:numPr>
        <w:ilvl w:val="4"/>
        <w:numId w:val="80"/>
      </w:numPr>
      <w:contextualSpacing/>
    </w:pPr>
  </w:style>
  <w:style w:type="numbering" w:customStyle="1" w:styleId="TableCellLists">
    <w:name w:val="Table Cell Lists"/>
    <w:basedOn w:val="NoList"/>
    <w:uiPriority w:val="99"/>
    <w:rsid w:val="004F1EE5"/>
    <w:pPr>
      <w:numPr>
        <w:numId w:val="6"/>
      </w:numPr>
    </w:pPr>
  </w:style>
  <w:style w:type="paragraph" w:customStyle="1" w:styleId="TableCellList">
    <w:name w:val="Table Cell List"/>
    <w:basedOn w:val="Normal"/>
    <w:uiPriority w:val="17"/>
    <w:rsid w:val="004F1EE5"/>
    <w:pPr>
      <w:numPr>
        <w:numId w:val="79"/>
      </w:numPr>
      <w:contextualSpacing/>
    </w:pPr>
  </w:style>
  <w:style w:type="paragraph" w:customStyle="1" w:styleId="TableCellList2">
    <w:name w:val="Table Cell List 2"/>
    <w:basedOn w:val="Normal"/>
    <w:uiPriority w:val="17"/>
    <w:rsid w:val="004F1EE5"/>
    <w:pPr>
      <w:numPr>
        <w:ilvl w:val="1"/>
        <w:numId w:val="79"/>
      </w:numPr>
      <w:contextualSpacing/>
    </w:pPr>
  </w:style>
  <w:style w:type="paragraph" w:customStyle="1" w:styleId="TableCellList3">
    <w:name w:val="Table Cell List 3"/>
    <w:basedOn w:val="Normal"/>
    <w:uiPriority w:val="17"/>
    <w:rsid w:val="004F1EE5"/>
    <w:pPr>
      <w:numPr>
        <w:ilvl w:val="2"/>
        <w:numId w:val="79"/>
      </w:numPr>
      <w:contextualSpacing/>
    </w:pPr>
  </w:style>
  <w:style w:type="paragraph" w:customStyle="1" w:styleId="TableCellList4">
    <w:name w:val="Table Cell List 4"/>
    <w:basedOn w:val="Normal"/>
    <w:uiPriority w:val="17"/>
    <w:semiHidden/>
    <w:rsid w:val="004F1EE5"/>
    <w:pPr>
      <w:numPr>
        <w:ilvl w:val="3"/>
        <w:numId w:val="79"/>
      </w:numPr>
      <w:contextualSpacing/>
    </w:pPr>
  </w:style>
  <w:style w:type="paragraph" w:customStyle="1" w:styleId="TableCellList5">
    <w:name w:val="Table Cell List 5"/>
    <w:basedOn w:val="Normal"/>
    <w:uiPriority w:val="17"/>
    <w:semiHidden/>
    <w:rsid w:val="004F1EE5"/>
    <w:pPr>
      <w:numPr>
        <w:ilvl w:val="4"/>
        <w:numId w:val="79"/>
      </w:numPr>
      <w:contextualSpacing/>
    </w:pPr>
  </w:style>
  <w:style w:type="numbering" w:customStyle="1" w:styleId="TableListContinueSet">
    <w:name w:val="Table List Continue Set"/>
    <w:basedOn w:val="NoList"/>
    <w:uiPriority w:val="99"/>
    <w:rsid w:val="004F1EE5"/>
    <w:pPr>
      <w:numPr>
        <w:numId w:val="7"/>
      </w:numPr>
    </w:pPr>
  </w:style>
  <w:style w:type="paragraph" w:customStyle="1" w:styleId="ListParagraph2">
    <w:name w:val="List Paragraph 2"/>
    <w:basedOn w:val="Normal"/>
    <w:uiPriority w:val="34"/>
    <w:rsid w:val="004F1EE5"/>
    <w:pPr>
      <w:ind w:left="567"/>
      <w:contextualSpacing/>
    </w:pPr>
  </w:style>
  <w:style w:type="paragraph" w:customStyle="1" w:styleId="ListParagraph3">
    <w:name w:val="List Paragraph 3"/>
    <w:basedOn w:val="Normal"/>
    <w:uiPriority w:val="34"/>
    <w:rsid w:val="004F1EE5"/>
    <w:pPr>
      <w:ind w:left="851"/>
      <w:contextualSpacing/>
    </w:pPr>
  </w:style>
  <w:style w:type="paragraph" w:customStyle="1" w:styleId="ListParagraph4">
    <w:name w:val="List Paragraph 4"/>
    <w:basedOn w:val="Normal"/>
    <w:uiPriority w:val="34"/>
    <w:rsid w:val="004F1EE5"/>
    <w:pPr>
      <w:ind w:left="1134"/>
      <w:contextualSpacing/>
    </w:pPr>
  </w:style>
  <w:style w:type="paragraph" w:customStyle="1" w:styleId="ListParagraph5">
    <w:name w:val="List Paragraph 5"/>
    <w:basedOn w:val="Normal"/>
    <w:uiPriority w:val="34"/>
    <w:rsid w:val="004F1EE5"/>
    <w:pPr>
      <w:ind w:left="1418"/>
      <w:contextualSpacing/>
    </w:pPr>
  </w:style>
  <w:style w:type="character" w:customStyle="1" w:styleId="Bold">
    <w:name w:val="Bold"/>
    <w:basedOn w:val="DefaultParagraphFont"/>
    <w:uiPriority w:val="23"/>
    <w:qFormat/>
    <w:rsid w:val="004F1EE5"/>
    <w:rPr>
      <w:b/>
      <w:color w:val="auto"/>
    </w:rPr>
  </w:style>
  <w:style w:type="paragraph" w:customStyle="1" w:styleId="GreyText">
    <w:name w:val="Grey Text"/>
    <w:basedOn w:val="Normal"/>
    <w:link w:val="GreyTextChar"/>
    <w:uiPriority w:val="23"/>
    <w:qFormat/>
    <w:rsid w:val="004F1EE5"/>
    <w:rPr>
      <w:color w:val="36383D" w:themeColor="accent6"/>
    </w:rPr>
  </w:style>
  <w:style w:type="character" w:customStyle="1" w:styleId="GreyTextChar">
    <w:name w:val="Grey Text Char"/>
    <w:basedOn w:val="DefaultParagraphFont"/>
    <w:link w:val="GreyText"/>
    <w:uiPriority w:val="23"/>
    <w:rsid w:val="004F1EE5"/>
    <w:rPr>
      <w:color w:val="36383D" w:themeColor="accent6"/>
    </w:rPr>
  </w:style>
  <w:style w:type="paragraph" w:customStyle="1" w:styleId="Instructional">
    <w:name w:val="Instructional"/>
    <w:basedOn w:val="Normal"/>
    <w:link w:val="InstructionalChar"/>
    <w:uiPriority w:val="23"/>
    <w:qFormat/>
    <w:rsid w:val="004F1EE5"/>
    <w:pPr>
      <w:spacing w:after="0"/>
    </w:pPr>
    <w:rPr>
      <w:i/>
      <w:color w:val="0000FF"/>
    </w:rPr>
  </w:style>
  <w:style w:type="character" w:customStyle="1" w:styleId="InstructionalChar">
    <w:name w:val="Instructional Char"/>
    <w:basedOn w:val="DefaultParagraphFont"/>
    <w:link w:val="Instructional"/>
    <w:uiPriority w:val="23"/>
    <w:rsid w:val="004F1EE5"/>
    <w:rPr>
      <w:i/>
      <w:color w:val="0000FF"/>
    </w:rPr>
  </w:style>
  <w:style w:type="paragraph" w:styleId="TOC5">
    <w:name w:val="toc 5"/>
    <w:basedOn w:val="Normal"/>
    <w:next w:val="Normal"/>
    <w:autoRedefine/>
    <w:uiPriority w:val="39"/>
    <w:semiHidden/>
    <w:rsid w:val="004F1EE5"/>
    <w:pPr>
      <w:tabs>
        <w:tab w:val="right" w:leader="underscore" w:pos="10773"/>
      </w:tabs>
      <w:spacing w:after="100"/>
      <w:ind w:left="720" w:hanging="720"/>
    </w:pPr>
  </w:style>
  <w:style w:type="paragraph" w:styleId="TOC6">
    <w:name w:val="toc 6"/>
    <w:basedOn w:val="Normal"/>
    <w:next w:val="Normal"/>
    <w:autoRedefine/>
    <w:uiPriority w:val="39"/>
    <w:semiHidden/>
    <w:rsid w:val="004F1EE5"/>
    <w:pPr>
      <w:tabs>
        <w:tab w:val="right" w:leader="underscore" w:pos="10773"/>
      </w:tabs>
      <w:spacing w:after="100"/>
      <w:ind w:left="1203" w:hanging="919"/>
    </w:pPr>
  </w:style>
  <w:style w:type="paragraph" w:customStyle="1" w:styleId="Pull-outQuote">
    <w:name w:val="Pull-out Quote"/>
    <w:basedOn w:val="Normal"/>
    <w:uiPriority w:val="30"/>
    <w:qFormat/>
    <w:rsid w:val="004F1EE5"/>
    <w:pPr>
      <w:pBdr>
        <w:top w:val="single" w:sz="4" w:space="4" w:color="CDFFEF" w:themeColor="accent5"/>
        <w:left w:val="single" w:sz="4" w:space="4" w:color="CDFFEF" w:themeColor="accent5"/>
        <w:bottom w:val="single" w:sz="4" w:space="4" w:color="CDFFEF" w:themeColor="accent5"/>
        <w:right w:val="single" w:sz="4" w:space="4" w:color="CDFFEF" w:themeColor="accent5"/>
      </w:pBdr>
      <w:shd w:val="clear" w:color="auto" w:fill="CDFFEF" w:themeFill="accent5"/>
      <w:ind w:left="113" w:right="113"/>
    </w:pPr>
  </w:style>
  <w:style w:type="paragraph" w:customStyle="1" w:styleId="Pull-outQuoteHeading">
    <w:name w:val="Pull-out Quote Heading"/>
    <w:basedOn w:val="Pull-outQuote"/>
    <w:next w:val="Pull-outQuote"/>
    <w:uiPriority w:val="30"/>
    <w:qFormat/>
    <w:rsid w:val="004F1EE5"/>
    <w:rPr>
      <w:b/>
    </w:rPr>
  </w:style>
  <w:style w:type="paragraph" w:customStyle="1" w:styleId="FooterPageNumber">
    <w:name w:val="Footer Page Number"/>
    <w:basedOn w:val="Footer"/>
    <w:uiPriority w:val="99"/>
    <w:rsid w:val="004F1EE5"/>
    <w:pPr>
      <w:framePr w:wrap="around" w:vAnchor="text" w:hAnchor="margin" w:xAlign="right" w:y="1"/>
      <w:ind w:right="0"/>
    </w:pPr>
    <w:rPr>
      <w:rFonts w:ascii="VIC Medium" w:hAnsi="VIC Medium"/>
    </w:rPr>
  </w:style>
  <w:style w:type="paragraph" w:customStyle="1" w:styleId="FooterLight">
    <w:name w:val="Footer Light"/>
    <w:basedOn w:val="Footer"/>
    <w:uiPriority w:val="99"/>
    <w:rsid w:val="004F1EE5"/>
    <w:rPr>
      <w:rFonts w:ascii="VIC Light" w:hAnsi="VIC Light"/>
    </w:rPr>
  </w:style>
  <w:style w:type="paragraph" w:customStyle="1" w:styleId="DarkReportTitle">
    <w:name w:val="Dark Report Title"/>
    <w:basedOn w:val="Normal"/>
    <w:next w:val="DarkReportSubtitle"/>
    <w:uiPriority w:val="36"/>
    <w:semiHidden/>
    <w:unhideWhenUsed/>
    <w:rsid w:val="004F1EE5"/>
    <w:pPr>
      <w:keepNext/>
      <w:spacing w:before="0" w:after="0"/>
      <w:ind w:left="567" w:right="4253"/>
      <w:contextualSpacing/>
    </w:pPr>
    <w:rPr>
      <w:rFonts w:ascii="VIC Light" w:hAnsi="VIC Light"/>
      <w:color w:val="FFFFFF" w:themeColor="background1"/>
      <w:sz w:val="64"/>
    </w:rPr>
  </w:style>
  <w:style w:type="paragraph" w:customStyle="1" w:styleId="LightReportTite">
    <w:name w:val="Light Report Tite"/>
    <w:basedOn w:val="DarkReportTitle"/>
    <w:next w:val="LightReportSubtitle"/>
    <w:uiPriority w:val="36"/>
    <w:semiHidden/>
    <w:unhideWhenUsed/>
    <w:rsid w:val="004F1EE5"/>
    <w:rPr>
      <w:color w:val="36383D" w:themeColor="accent6"/>
    </w:rPr>
  </w:style>
  <w:style w:type="paragraph" w:customStyle="1" w:styleId="LightReportSubtitle">
    <w:name w:val="Light Report Subtitle"/>
    <w:basedOn w:val="DarkReportSubtitle"/>
    <w:next w:val="LightVersion"/>
    <w:uiPriority w:val="36"/>
    <w:semiHidden/>
    <w:unhideWhenUsed/>
    <w:rsid w:val="004F1EE5"/>
    <w:rPr>
      <w:color w:val="36383D" w:themeColor="accent6"/>
    </w:rPr>
  </w:style>
  <w:style w:type="paragraph" w:customStyle="1" w:styleId="DarkTextualReportSubtitle">
    <w:name w:val="Dark Textual Report Subtitle"/>
    <w:basedOn w:val="DarkReportSubtitle"/>
    <w:uiPriority w:val="36"/>
    <w:semiHidden/>
    <w:unhideWhenUsed/>
    <w:rsid w:val="004F1EE5"/>
    <w:pPr>
      <w:framePr w:wrap="around" w:vAnchor="page" w:hAnchor="page" w:x="557" w:y="12690"/>
    </w:pPr>
  </w:style>
  <w:style w:type="paragraph" w:styleId="NormalWeb">
    <w:name w:val="Normal (Web)"/>
    <w:basedOn w:val="Normal"/>
    <w:uiPriority w:val="99"/>
    <w:semiHidden/>
    <w:rsid w:val="004F1EE5"/>
    <w:rPr>
      <w:rFonts w:cs="Times New Roman"/>
      <w:szCs w:val="24"/>
    </w:rPr>
  </w:style>
  <w:style w:type="table" w:customStyle="1" w:styleId="TablePlain">
    <w:name w:val="Table Plain"/>
    <w:basedOn w:val="TableNormal"/>
    <w:uiPriority w:val="99"/>
    <w:rsid w:val="004F1EE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b/>
      </w:rPr>
      <w:tblPr/>
      <w:trPr>
        <w:tblHeader/>
      </w:trPr>
    </w:tblStylePr>
    <w:tblStylePr w:type="lastRow">
      <w:rPr>
        <w:b/>
      </w:rPr>
    </w:tblStylePr>
    <w:tblStylePr w:type="firstCol">
      <w:rPr>
        <w:b/>
      </w:rPr>
    </w:tblStylePr>
    <w:tblStylePr w:type="lastCol">
      <w:pPr>
        <w:jc w:val="right"/>
      </w:pPr>
    </w:tblStylePr>
  </w:style>
  <w:style w:type="table" w:styleId="GridTable1Light">
    <w:name w:val="Grid Table 1 Light"/>
    <w:basedOn w:val="TableNormal"/>
    <w:uiPriority w:val="46"/>
    <w:locked/>
    <w:rsid w:val="004F1EE5"/>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numbering" w:styleId="ArticleSection">
    <w:name w:val="Outline List 3"/>
    <w:basedOn w:val="NoList"/>
    <w:uiPriority w:val="99"/>
    <w:semiHidden/>
    <w:unhideWhenUsed/>
    <w:locked/>
    <w:rsid w:val="004F1EE5"/>
    <w:pPr>
      <w:numPr>
        <w:numId w:val="8"/>
      </w:numPr>
    </w:pPr>
  </w:style>
  <w:style w:type="paragraph" w:styleId="BalloonText">
    <w:name w:val="Balloon Text"/>
    <w:basedOn w:val="Normal"/>
    <w:link w:val="BalloonTextChar"/>
    <w:uiPriority w:val="99"/>
    <w:semiHidden/>
    <w:locked/>
    <w:rsid w:val="004F1EE5"/>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F1EE5"/>
    <w:rPr>
      <w:rFonts w:ascii="Segoe UI" w:hAnsi="Segoe UI" w:cs="Segoe UI"/>
      <w:sz w:val="18"/>
      <w:szCs w:val="18"/>
    </w:rPr>
  </w:style>
  <w:style w:type="paragraph" w:styleId="Bibliography">
    <w:name w:val="Bibliography"/>
    <w:basedOn w:val="Normal"/>
    <w:next w:val="Normal"/>
    <w:uiPriority w:val="37"/>
    <w:semiHidden/>
    <w:locked/>
    <w:rsid w:val="004F1EE5"/>
  </w:style>
  <w:style w:type="paragraph" w:styleId="BlockText">
    <w:name w:val="Block Text"/>
    <w:basedOn w:val="Normal"/>
    <w:uiPriority w:val="99"/>
    <w:semiHidden/>
    <w:locked/>
    <w:rsid w:val="004F1EE5"/>
    <w:pPr>
      <w:pBdr>
        <w:top w:val="single" w:sz="2" w:space="10" w:color="075D5F" w:themeColor="accent1"/>
        <w:left w:val="single" w:sz="2" w:space="10" w:color="075D5F" w:themeColor="accent1"/>
        <w:bottom w:val="single" w:sz="2" w:space="10" w:color="075D5F" w:themeColor="accent1"/>
        <w:right w:val="single" w:sz="2" w:space="10" w:color="075D5F" w:themeColor="accent1"/>
      </w:pBdr>
      <w:ind w:left="1152" w:right="1152"/>
    </w:pPr>
    <w:rPr>
      <w:rFonts w:eastAsiaTheme="minorEastAsia"/>
      <w:i/>
      <w:iCs/>
      <w:color w:val="075D5F" w:themeColor="accent1"/>
    </w:rPr>
  </w:style>
  <w:style w:type="paragraph" w:styleId="BodyText">
    <w:name w:val="Body Text"/>
    <w:basedOn w:val="Normal"/>
    <w:link w:val="BodyTextChar"/>
    <w:uiPriority w:val="99"/>
    <w:semiHidden/>
    <w:rsid w:val="004F1EE5"/>
  </w:style>
  <w:style w:type="character" w:customStyle="1" w:styleId="BodyTextChar">
    <w:name w:val="Body Text Char"/>
    <w:basedOn w:val="DefaultParagraphFont"/>
    <w:link w:val="BodyText"/>
    <w:uiPriority w:val="99"/>
    <w:semiHidden/>
    <w:rsid w:val="004F1EE5"/>
  </w:style>
  <w:style w:type="paragraph" w:styleId="BodyText2">
    <w:name w:val="Body Text 2"/>
    <w:basedOn w:val="Normal"/>
    <w:link w:val="BodyText2Char"/>
    <w:uiPriority w:val="99"/>
    <w:semiHidden/>
    <w:rsid w:val="004F1EE5"/>
    <w:pPr>
      <w:spacing w:line="480" w:lineRule="auto"/>
    </w:pPr>
  </w:style>
  <w:style w:type="character" w:customStyle="1" w:styleId="BodyText2Char">
    <w:name w:val="Body Text 2 Char"/>
    <w:basedOn w:val="DefaultParagraphFont"/>
    <w:link w:val="BodyText2"/>
    <w:uiPriority w:val="99"/>
    <w:semiHidden/>
    <w:rsid w:val="004F1EE5"/>
  </w:style>
  <w:style w:type="paragraph" w:styleId="BodyText3">
    <w:name w:val="Body Text 3"/>
    <w:basedOn w:val="Normal"/>
    <w:link w:val="BodyText3Char"/>
    <w:uiPriority w:val="99"/>
    <w:semiHidden/>
    <w:locked/>
    <w:rsid w:val="004F1EE5"/>
    <w:rPr>
      <w:sz w:val="16"/>
      <w:szCs w:val="16"/>
    </w:rPr>
  </w:style>
  <w:style w:type="character" w:customStyle="1" w:styleId="BodyText3Char">
    <w:name w:val="Body Text 3 Char"/>
    <w:basedOn w:val="DefaultParagraphFont"/>
    <w:link w:val="BodyText3"/>
    <w:uiPriority w:val="99"/>
    <w:semiHidden/>
    <w:rsid w:val="004F1EE5"/>
    <w:rPr>
      <w:sz w:val="16"/>
      <w:szCs w:val="16"/>
    </w:rPr>
  </w:style>
  <w:style w:type="paragraph" w:styleId="BodyTextFirstIndent">
    <w:name w:val="Body Text First Indent"/>
    <w:basedOn w:val="BodyText"/>
    <w:link w:val="BodyTextFirstIndentChar"/>
    <w:uiPriority w:val="99"/>
    <w:semiHidden/>
    <w:rsid w:val="004F1EE5"/>
    <w:pPr>
      <w:ind w:firstLine="360"/>
    </w:pPr>
  </w:style>
  <w:style w:type="character" w:customStyle="1" w:styleId="BodyTextFirstIndentChar">
    <w:name w:val="Body Text First Indent Char"/>
    <w:basedOn w:val="BodyTextChar"/>
    <w:link w:val="BodyTextFirstIndent"/>
    <w:uiPriority w:val="99"/>
    <w:semiHidden/>
    <w:rsid w:val="004F1EE5"/>
  </w:style>
  <w:style w:type="paragraph" w:styleId="BodyTextIndent">
    <w:name w:val="Body Text Indent"/>
    <w:basedOn w:val="Normal"/>
    <w:link w:val="BodyTextIndentChar"/>
    <w:uiPriority w:val="99"/>
    <w:semiHidden/>
    <w:rsid w:val="004F1EE5"/>
    <w:pPr>
      <w:ind w:left="283"/>
    </w:pPr>
  </w:style>
  <w:style w:type="character" w:customStyle="1" w:styleId="BodyTextIndentChar">
    <w:name w:val="Body Text Indent Char"/>
    <w:basedOn w:val="DefaultParagraphFont"/>
    <w:link w:val="BodyTextIndent"/>
    <w:uiPriority w:val="99"/>
    <w:semiHidden/>
    <w:rsid w:val="004F1EE5"/>
  </w:style>
  <w:style w:type="paragraph" w:styleId="BodyTextFirstIndent2">
    <w:name w:val="Body Text First Indent 2"/>
    <w:basedOn w:val="BodyTextIndent"/>
    <w:link w:val="BodyTextFirstIndent2Char"/>
    <w:uiPriority w:val="99"/>
    <w:semiHidden/>
    <w:rsid w:val="004F1EE5"/>
    <w:pPr>
      <w:ind w:left="360" w:firstLine="360"/>
    </w:pPr>
  </w:style>
  <w:style w:type="character" w:customStyle="1" w:styleId="BodyTextFirstIndent2Char">
    <w:name w:val="Body Text First Indent 2 Char"/>
    <w:basedOn w:val="BodyTextIndentChar"/>
    <w:link w:val="BodyTextFirstIndent2"/>
    <w:uiPriority w:val="99"/>
    <w:semiHidden/>
    <w:rsid w:val="004F1EE5"/>
  </w:style>
  <w:style w:type="paragraph" w:styleId="BodyTextIndent2">
    <w:name w:val="Body Text Indent 2"/>
    <w:basedOn w:val="Normal"/>
    <w:link w:val="BodyTextIndent2Char"/>
    <w:uiPriority w:val="99"/>
    <w:semiHidden/>
    <w:rsid w:val="004F1EE5"/>
    <w:pPr>
      <w:spacing w:line="480" w:lineRule="auto"/>
      <w:ind w:left="283"/>
    </w:pPr>
  </w:style>
  <w:style w:type="character" w:customStyle="1" w:styleId="BodyTextIndent2Char">
    <w:name w:val="Body Text Indent 2 Char"/>
    <w:basedOn w:val="DefaultParagraphFont"/>
    <w:link w:val="BodyTextIndent2"/>
    <w:uiPriority w:val="99"/>
    <w:semiHidden/>
    <w:rsid w:val="004F1EE5"/>
  </w:style>
  <w:style w:type="paragraph" w:styleId="BodyTextIndent3">
    <w:name w:val="Body Text Indent 3"/>
    <w:basedOn w:val="Normal"/>
    <w:link w:val="BodyTextIndent3Char"/>
    <w:uiPriority w:val="99"/>
    <w:semiHidden/>
    <w:rsid w:val="004F1EE5"/>
    <w:pPr>
      <w:ind w:left="283"/>
    </w:pPr>
    <w:rPr>
      <w:sz w:val="16"/>
      <w:szCs w:val="16"/>
    </w:rPr>
  </w:style>
  <w:style w:type="character" w:customStyle="1" w:styleId="BodyTextIndent3Char">
    <w:name w:val="Body Text Indent 3 Char"/>
    <w:basedOn w:val="DefaultParagraphFont"/>
    <w:link w:val="BodyTextIndent3"/>
    <w:uiPriority w:val="99"/>
    <w:semiHidden/>
    <w:rsid w:val="004F1EE5"/>
    <w:rPr>
      <w:sz w:val="16"/>
      <w:szCs w:val="16"/>
    </w:rPr>
  </w:style>
  <w:style w:type="character" w:styleId="BookTitle">
    <w:name w:val="Book Title"/>
    <w:basedOn w:val="DefaultParagraphFont"/>
    <w:uiPriority w:val="33"/>
    <w:semiHidden/>
    <w:qFormat/>
    <w:locked/>
    <w:rsid w:val="004F1EE5"/>
    <w:rPr>
      <w:b/>
      <w:bCs/>
      <w:i/>
      <w:iCs/>
      <w:spacing w:val="5"/>
    </w:rPr>
  </w:style>
  <w:style w:type="paragraph" w:styleId="Closing">
    <w:name w:val="Closing"/>
    <w:basedOn w:val="Normal"/>
    <w:link w:val="ClosingChar"/>
    <w:uiPriority w:val="99"/>
    <w:semiHidden/>
    <w:locked/>
    <w:rsid w:val="004F1EE5"/>
    <w:pPr>
      <w:spacing w:before="0" w:after="0"/>
      <w:ind w:left="4252"/>
    </w:pPr>
  </w:style>
  <w:style w:type="character" w:customStyle="1" w:styleId="ClosingChar">
    <w:name w:val="Closing Char"/>
    <w:basedOn w:val="DefaultParagraphFont"/>
    <w:link w:val="Closing"/>
    <w:uiPriority w:val="99"/>
    <w:semiHidden/>
    <w:rsid w:val="004F1EE5"/>
  </w:style>
  <w:style w:type="character" w:styleId="CommentReference">
    <w:name w:val="annotation reference"/>
    <w:basedOn w:val="DefaultParagraphFont"/>
    <w:uiPriority w:val="99"/>
    <w:semiHidden/>
    <w:locked/>
    <w:rsid w:val="004F1EE5"/>
    <w:rPr>
      <w:sz w:val="16"/>
      <w:szCs w:val="16"/>
    </w:rPr>
  </w:style>
  <w:style w:type="paragraph" w:styleId="CommentText">
    <w:name w:val="annotation text"/>
    <w:basedOn w:val="Normal"/>
    <w:link w:val="CommentTextChar"/>
    <w:uiPriority w:val="99"/>
    <w:semiHidden/>
    <w:locked/>
    <w:rsid w:val="004F1EE5"/>
  </w:style>
  <w:style w:type="character" w:customStyle="1" w:styleId="CommentTextChar">
    <w:name w:val="Comment Text Char"/>
    <w:basedOn w:val="DefaultParagraphFont"/>
    <w:link w:val="CommentText"/>
    <w:uiPriority w:val="99"/>
    <w:semiHidden/>
    <w:rsid w:val="004F1EE5"/>
  </w:style>
  <w:style w:type="paragraph" w:styleId="CommentSubject">
    <w:name w:val="annotation subject"/>
    <w:basedOn w:val="CommentText"/>
    <w:next w:val="CommentText"/>
    <w:link w:val="CommentSubjectChar"/>
    <w:uiPriority w:val="99"/>
    <w:semiHidden/>
    <w:locked/>
    <w:rsid w:val="004F1EE5"/>
    <w:rPr>
      <w:b/>
      <w:bCs/>
    </w:rPr>
  </w:style>
  <w:style w:type="character" w:customStyle="1" w:styleId="CommentSubjectChar">
    <w:name w:val="Comment Subject Char"/>
    <w:basedOn w:val="CommentTextChar"/>
    <w:link w:val="CommentSubject"/>
    <w:uiPriority w:val="99"/>
    <w:semiHidden/>
    <w:rsid w:val="004F1EE5"/>
    <w:rPr>
      <w:b/>
      <w:bCs/>
    </w:rPr>
  </w:style>
  <w:style w:type="paragraph" w:styleId="DocumentMap">
    <w:name w:val="Document Map"/>
    <w:basedOn w:val="Normal"/>
    <w:link w:val="DocumentMapChar"/>
    <w:uiPriority w:val="99"/>
    <w:semiHidden/>
    <w:locked/>
    <w:rsid w:val="004F1EE5"/>
    <w:pPr>
      <w:spacing w:before="0"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4F1EE5"/>
    <w:rPr>
      <w:rFonts w:ascii="Segoe UI" w:hAnsi="Segoe UI" w:cs="Segoe UI"/>
      <w:sz w:val="16"/>
      <w:szCs w:val="16"/>
    </w:rPr>
  </w:style>
  <w:style w:type="paragraph" w:styleId="E-mailSignature">
    <w:name w:val="E-mail Signature"/>
    <w:basedOn w:val="Normal"/>
    <w:link w:val="E-mailSignatureChar"/>
    <w:uiPriority w:val="99"/>
    <w:semiHidden/>
    <w:locked/>
    <w:rsid w:val="004F1EE5"/>
    <w:pPr>
      <w:spacing w:before="0" w:after="0"/>
    </w:pPr>
  </w:style>
  <w:style w:type="character" w:customStyle="1" w:styleId="E-mailSignatureChar">
    <w:name w:val="E-mail Signature Char"/>
    <w:basedOn w:val="DefaultParagraphFont"/>
    <w:link w:val="E-mailSignature"/>
    <w:uiPriority w:val="99"/>
    <w:semiHidden/>
    <w:rsid w:val="004F1EE5"/>
  </w:style>
  <w:style w:type="character" w:styleId="Emphasis">
    <w:name w:val="Emphasis"/>
    <w:basedOn w:val="DefaultParagraphFont"/>
    <w:uiPriority w:val="20"/>
    <w:semiHidden/>
    <w:qFormat/>
    <w:locked/>
    <w:rsid w:val="004F1EE5"/>
    <w:rPr>
      <w:i/>
      <w:iCs/>
    </w:rPr>
  </w:style>
  <w:style w:type="character" w:styleId="EndnoteReference">
    <w:name w:val="endnote reference"/>
    <w:basedOn w:val="DefaultParagraphFont"/>
    <w:uiPriority w:val="99"/>
    <w:semiHidden/>
    <w:locked/>
    <w:rsid w:val="004F1EE5"/>
    <w:rPr>
      <w:vertAlign w:val="superscript"/>
    </w:rPr>
  </w:style>
  <w:style w:type="paragraph" w:styleId="EndnoteText">
    <w:name w:val="endnote text"/>
    <w:basedOn w:val="Normal"/>
    <w:link w:val="EndnoteTextChar"/>
    <w:uiPriority w:val="99"/>
    <w:semiHidden/>
    <w:locked/>
    <w:rsid w:val="004F1EE5"/>
    <w:pPr>
      <w:spacing w:before="0" w:after="0"/>
    </w:pPr>
  </w:style>
  <w:style w:type="character" w:customStyle="1" w:styleId="EndnoteTextChar">
    <w:name w:val="Endnote Text Char"/>
    <w:basedOn w:val="DefaultParagraphFont"/>
    <w:link w:val="EndnoteText"/>
    <w:uiPriority w:val="99"/>
    <w:semiHidden/>
    <w:rsid w:val="004F1EE5"/>
  </w:style>
  <w:style w:type="paragraph" w:styleId="EnvelopeReturn">
    <w:name w:val="envelope return"/>
    <w:basedOn w:val="Normal"/>
    <w:uiPriority w:val="99"/>
    <w:semiHidden/>
    <w:rsid w:val="004F1EE5"/>
    <w:pPr>
      <w:spacing w:before="0" w:after="0"/>
    </w:pPr>
    <w:rPr>
      <w:rFonts w:asciiTheme="majorHAnsi" w:eastAsiaTheme="majorEastAsia" w:hAnsiTheme="majorHAnsi" w:cstheme="majorBidi"/>
    </w:rPr>
  </w:style>
  <w:style w:type="character" w:styleId="Hashtag">
    <w:name w:val="Hashtag"/>
    <w:basedOn w:val="DefaultParagraphFont"/>
    <w:uiPriority w:val="99"/>
    <w:semiHidden/>
    <w:locked/>
    <w:rsid w:val="004F1EE5"/>
    <w:rPr>
      <w:color w:val="2B579A"/>
      <w:shd w:val="clear" w:color="auto" w:fill="E1DFDD"/>
    </w:rPr>
  </w:style>
  <w:style w:type="character" w:styleId="HTMLAcronym">
    <w:name w:val="HTML Acronym"/>
    <w:basedOn w:val="DefaultParagraphFont"/>
    <w:uiPriority w:val="99"/>
    <w:semiHidden/>
    <w:locked/>
    <w:rsid w:val="004F1EE5"/>
  </w:style>
  <w:style w:type="paragraph" w:styleId="HTMLAddress">
    <w:name w:val="HTML Address"/>
    <w:basedOn w:val="Normal"/>
    <w:link w:val="HTMLAddressChar"/>
    <w:uiPriority w:val="99"/>
    <w:semiHidden/>
    <w:locked/>
    <w:rsid w:val="004F1EE5"/>
    <w:pPr>
      <w:spacing w:before="0" w:after="0"/>
    </w:pPr>
    <w:rPr>
      <w:i/>
      <w:iCs/>
    </w:rPr>
  </w:style>
  <w:style w:type="character" w:customStyle="1" w:styleId="HTMLAddressChar">
    <w:name w:val="HTML Address Char"/>
    <w:basedOn w:val="DefaultParagraphFont"/>
    <w:link w:val="HTMLAddress"/>
    <w:uiPriority w:val="99"/>
    <w:semiHidden/>
    <w:rsid w:val="004F1EE5"/>
    <w:rPr>
      <w:i/>
      <w:iCs/>
    </w:rPr>
  </w:style>
  <w:style w:type="character" w:styleId="HTMLCite">
    <w:name w:val="HTML Cite"/>
    <w:basedOn w:val="DefaultParagraphFont"/>
    <w:uiPriority w:val="99"/>
    <w:semiHidden/>
    <w:locked/>
    <w:rsid w:val="004F1EE5"/>
    <w:rPr>
      <w:i/>
      <w:iCs/>
    </w:rPr>
  </w:style>
  <w:style w:type="character" w:styleId="HTMLCode">
    <w:name w:val="HTML Code"/>
    <w:basedOn w:val="DefaultParagraphFont"/>
    <w:uiPriority w:val="99"/>
    <w:semiHidden/>
    <w:locked/>
    <w:rsid w:val="004F1EE5"/>
    <w:rPr>
      <w:rFonts w:ascii="Consolas" w:hAnsi="Consolas"/>
      <w:sz w:val="20"/>
      <w:szCs w:val="20"/>
    </w:rPr>
  </w:style>
  <w:style w:type="character" w:styleId="HTMLDefinition">
    <w:name w:val="HTML Definition"/>
    <w:basedOn w:val="DefaultParagraphFont"/>
    <w:uiPriority w:val="99"/>
    <w:semiHidden/>
    <w:locked/>
    <w:rsid w:val="004F1EE5"/>
    <w:rPr>
      <w:i/>
      <w:iCs/>
    </w:rPr>
  </w:style>
  <w:style w:type="character" w:styleId="HTMLKeyboard">
    <w:name w:val="HTML Keyboard"/>
    <w:basedOn w:val="DefaultParagraphFont"/>
    <w:uiPriority w:val="99"/>
    <w:semiHidden/>
    <w:locked/>
    <w:rsid w:val="004F1EE5"/>
    <w:rPr>
      <w:rFonts w:ascii="Consolas" w:hAnsi="Consolas"/>
      <w:sz w:val="20"/>
      <w:szCs w:val="20"/>
    </w:rPr>
  </w:style>
  <w:style w:type="paragraph" w:styleId="HTMLPreformatted">
    <w:name w:val="HTML Preformatted"/>
    <w:basedOn w:val="Normal"/>
    <w:link w:val="HTMLPreformattedChar"/>
    <w:uiPriority w:val="99"/>
    <w:semiHidden/>
    <w:locked/>
    <w:rsid w:val="004F1EE5"/>
    <w:pPr>
      <w:spacing w:before="0" w:after="0"/>
    </w:pPr>
    <w:rPr>
      <w:rFonts w:ascii="Consolas" w:hAnsi="Consolas"/>
    </w:rPr>
  </w:style>
  <w:style w:type="character" w:customStyle="1" w:styleId="HTMLPreformattedChar">
    <w:name w:val="HTML Preformatted Char"/>
    <w:basedOn w:val="DefaultParagraphFont"/>
    <w:link w:val="HTMLPreformatted"/>
    <w:uiPriority w:val="99"/>
    <w:semiHidden/>
    <w:rsid w:val="004F1EE5"/>
    <w:rPr>
      <w:rFonts w:ascii="Consolas" w:hAnsi="Consolas"/>
    </w:rPr>
  </w:style>
  <w:style w:type="character" w:styleId="HTMLSample">
    <w:name w:val="HTML Sample"/>
    <w:basedOn w:val="DefaultParagraphFont"/>
    <w:uiPriority w:val="99"/>
    <w:semiHidden/>
    <w:locked/>
    <w:rsid w:val="004F1EE5"/>
    <w:rPr>
      <w:rFonts w:ascii="Consolas" w:hAnsi="Consolas"/>
      <w:sz w:val="24"/>
      <w:szCs w:val="24"/>
    </w:rPr>
  </w:style>
  <w:style w:type="character" w:styleId="HTMLTypewriter">
    <w:name w:val="HTML Typewriter"/>
    <w:basedOn w:val="DefaultParagraphFont"/>
    <w:uiPriority w:val="99"/>
    <w:semiHidden/>
    <w:locked/>
    <w:rsid w:val="004F1EE5"/>
    <w:rPr>
      <w:rFonts w:ascii="Consolas" w:hAnsi="Consolas"/>
      <w:sz w:val="20"/>
      <w:szCs w:val="20"/>
    </w:rPr>
  </w:style>
  <w:style w:type="character" w:styleId="HTMLVariable">
    <w:name w:val="HTML Variable"/>
    <w:basedOn w:val="DefaultParagraphFont"/>
    <w:uiPriority w:val="99"/>
    <w:semiHidden/>
    <w:locked/>
    <w:rsid w:val="004F1EE5"/>
    <w:rPr>
      <w:i/>
      <w:iCs/>
    </w:rPr>
  </w:style>
  <w:style w:type="paragraph" w:styleId="Index1">
    <w:name w:val="index 1"/>
    <w:basedOn w:val="Normal"/>
    <w:next w:val="Normal"/>
    <w:autoRedefine/>
    <w:uiPriority w:val="99"/>
    <w:semiHidden/>
    <w:locked/>
    <w:rsid w:val="004F1EE5"/>
    <w:pPr>
      <w:spacing w:before="0" w:after="0"/>
      <w:ind w:left="200" w:hanging="200"/>
    </w:pPr>
  </w:style>
  <w:style w:type="paragraph" w:styleId="Index2">
    <w:name w:val="index 2"/>
    <w:basedOn w:val="Normal"/>
    <w:next w:val="Normal"/>
    <w:autoRedefine/>
    <w:uiPriority w:val="99"/>
    <w:semiHidden/>
    <w:locked/>
    <w:rsid w:val="004F1EE5"/>
    <w:pPr>
      <w:spacing w:before="0" w:after="0"/>
      <w:ind w:left="400" w:hanging="200"/>
    </w:pPr>
  </w:style>
  <w:style w:type="paragraph" w:styleId="Index3">
    <w:name w:val="index 3"/>
    <w:basedOn w:val="Normal"/>
    <w:next w:val="Normal"/>
    <w:autoRedefine/>
    <w:uiPriority w:val="99"/>
    <w:semiHidden/>
    <w:locked/>
    <w:rsid w:val="004F1EE5"/>
    <w:pPr>
      <w:spacing w:before="0" w:after="0"/>
      <w:ind w:left="600" w:hanging="200"/>
    </w:pPr>
  </w:style>
  <w:style w:type="paragraph" w:styleId="Index4">
    <w:name w:val="index 4"/>
    <w:basedOn w:val="Normal"/>
    <w:next w:val="Normal"/>
    <w:autoRedefine/>
    <w:uiPriority w:val="99"/>
    <w:semiHidden/>
    <w:locked/>
    <w:rsid w:val="004F1EE5"/>
    <w:pPr>
      <w:spacing w:before="0" w:after="0"/>
      <w:ind w:left="800" w:hanging="200"/>
    </w:pPr>
  </w:style>
  <w:style w:type="paragraph" w:styleId="Index5">
    <w:name w:val="index 5"/>
    <w:basedOn w:val="Normal"/>
    <w:next w:val="Normal"/>
    <w:autoRedefine/>
    <w:uiPriority w:val="99"/>
    <w:semiHidden/>
    <w:locked/>
    <w:rsid w:val="004F1EE5"/>
    <w:pPr>
      <w:spacing w:before="0" w:after="0"/>
      <w:ind w:left="1000" w:hanging="200"/>
    </w:pPr>
  </w:style>
  <w:style w:type="paragraph" w:styleId="Index6">
    <w:name w:val="index 6"/>
    <w:basedOn w:val="Normal"/>
    <w:next w:val="Normal"/>
    <w:autoRedefine/>
    <w:uiPriority w:val="99"/>
    <w:semiHidden/>
    <w:locked/>
    <w:rsid w:val="004F1EE5"/>
    <w:pPr>
      <w:spacing w:before="0" w:after="0"/>
      <w:ind w:left="1200" w:hanging="200"/>
    </w:pPr>
  </w:style>
  <w:style w:type="paragraph" w:styleId="Index7">
    <w:name w:val="index 7"/>
    <w:basedOn w:val="Normal"/>
    <w:next w:val="Normal"/>
    <w:autoRedefine/>
    <w:uiPriority w:val="99"/>
    <w:semiHidden/>
    <w:locked/>
    <w:rsid w:val="004F1EE5"/>
    <w:pPr>
      <w:spacing w:before="0" w:after="0"/>
      <w:ind w:left="1400" w:hanging="200"/>
    </w:pPr>
  </w:style>
  <w:style w:type="paragraph" w:styleId="Index8">
    <w:name w:val="index 8"/>
    <w:basedOn w:val="Normal"/>
    <w:next w:val="Normal"/>
    <w:autoRedefine/>
    <w:uiPriority w:val="99"/>
    <w:semiHidden/>
    <w:locked/>
    <w:rsid w:val="004F1EE5"/>
    <w:pPr>
      <w:spacing w:before="0" w:after="0"/>
      <w:ind w:left="1600" w:hanging="200"/>
    </w:pPr>
  </w:style>
  <w:style w:type="paragraph" w:styleId="Index9">
    <w:name w:val="index 9"/>
    <w:basedOn w:val="Normal"/>
    <w:next w:val="Normal"/>
    <w:autoRedefine/>
    <w:uiPriority w:val="99"/>
    <w:semiHidden/>
    <w:locked/>
    <w:rsid w:val="004F1EE5"/>
    <w:pPr>
      <w:spacing w:before="0" w:after="0"/>
      <w:ind w:left="1800" w:hanging="200"/>
    </w:pPr>
  </w:style>
  <w:style w:type="paragraph" w:styleId="IndexHeading">
    <w:name w:val="index heading"/>
    <w:basedOn w:val="Normal"/>
    <w:next w:val="Index1"/>
    <w:uiPriority w:val="99"/>
    <w:semiHidden/>
    <w:locked/>
    <w:rsid w:val="004F1EE5"/>
    <w:rPr>
      <w:rFonts w:asciiTheme="majorHAnsi" w:eastAsiaTheme="majorEastAsia" w:hAnsiTheme="majorHAnsi" w:cstheme="majorBidi"/>
      <w:b/>
      <w:bCs/>
    </w:rPr>
  </w:style>
  <w:style w:type="character" w:styleId="IntenseEmphasis">
    <w:name w:val="Intense Emphasis"/>
    <w:basedOn w:val="DefaultParagraphFont"/>
    <w:uiPriority w:val="21"/>
    <w:semiHidden/>
    <w:rsid w:val="004F1EE5"/>
    <w:rPr>
      <w:i/>
      <w:iCs/>
      <w:color w:val="075D5F" w:themeColor="accent1"/>
    </w:rPr>
  </w:style>
  <w:style w:type="character" w:styleId="IntenseReference">
    <w:name w:val="Intense Reference"/>
    <w:basedOn w:val="DefaultParagraphFont"/>
    <w:uiPriority w:val="32"/>
    <w:semiHidden/>
    <w:rsid w:val="004F1EE5"/>
    <w:rPr>
      <w:b/>
      <w:bCs/>
      <w:smallCaps/>
      <w:color w:val="075D5F" w:themeColor="accent1"/>
      <w:spacing w:val="5"/>
    </w:rPr>
  </w:style>
  <w:style w:type="character" w:styleId="LineNumber">
    <w:name w:val="line number"/>
    <w:basedOn w:val="DefaultParagraphFont"/>
    <w:uiPriority w:val="99"/>
    <w:semiHidden/>
    <w:locked/>
    <w:rsid w:val="004F1EE5"/>
  </w:style>
  <w:style w:type="paragraph" w:styleId="MacroText">
    <w:name w:val="macro"/>
    <w:link w:val="MacroTextChar"/>
    <w:uiPriority w:val="99"/>
    <w:semiHidden/>
    <w:locked/>
    <w:rsid w:val="004F1EE5"/>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rPr>
  </w:style>
  <w:style w:type="character" w:customStyle="1" w:styleId="MacroTextChar">
    <w:name w:val="Macro Text Char"/>
    <w:basedOn w:val="DefaultParagraphFont"/>
    <w:link w:val="MacroText"/>
    <w:uiPriority w:val="99"/>
    <w:semiHidden/>
    <w:rsid w:val="004F1EE5"/>
    <w:rPr>
      <w:rFonts w:ascii="Consolas" w:hAnsi="Consolas"/>
    </w:rPr>
  </w:style>
  <w:style w:type="character" w:styleId="Mention">
    <w:name w:val="Mention"/>
    <w:basedOn w:val="DefaultParagraphFont"/>
    <w:uiPriority w:val="99"/>
    <w:semiHidden/>
    <w:locked/>
    <w:rsid w:val="004F1EE5"/>
    <w:rPr>
      <w:color w:val="2B579A"/>
      <w:shd w:val="clear" w:color="auto" w:fill="E1DFDD"/>
    </w:rPr>
  </w:style>
  <w:style w:type="paragraph" w:styleId="MessageHeader">
    <w:name w:val="Message Header"/>
    <w:basedOn w:val="Normal"/>
    <w:link w:val="MessageHeaderChar"/>
    <w:uiPriority w:val="99"/>
    <w:semiHidden/>
    <w:locked/>
    <w:rsid w:val="004F1EE5"/>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4F1EE5"/>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locked/>
    <w:rsid w:val="004F1EE5"/>
    <w:pPr>
      <w:ind w:left="720"/>
    </w:pPr>
  </w:style>
  <w:style w:type="paragraph" w:styleId="NoteHeading">
    <w:name w:val="Note Heading"/>
    <w:basedOn w:val="Normal"/>
    <w:next w:val="Normal"/>
    <w:link w:val="NoteHeadingChar"/>
    <w:uiPriority w:val="37"/>
    <w:semiHidden/>
    <w:rsid w:val="004F1EE5"/>
    <w:pPr>
      <w:spacing w:before="0" w:after="0"/>
    </w:pPr>
  </w:style>
  <w:style w:type="character" w:customStyle="1" w:styleId="NoteHeadingChar">
    <w:name w:val="Note Heading Char"/>
    <w:basedOn w:val="DefaultParagraphFont"/>
    <w:link w:val="NoteHeading"/>
    <w:uiPriority w:val="37"/>
    <w:semiHidden/>
    <w:rsid w:val="004F1EE5"/>
  </w:style>
  <w:style w:type="character" w:styleId="PageNumber">
    <w:name w:val="page number"/>
    <w:basedOn w:val="DefaultParagraphFont"/>
    <w:uiPriority w:val="99"/>
    <w:semiHidden/>
    <w:locked/>
    <w:rsid w:val="004F1EE5"/>
  </w:style>
  <w:style w:type="paragraph" w:styleId="PlainText">
    <w:name w:val="Plain Text"/>
    <w:basedOn w:val="Normal"/>
    <w:link w:val="PlainTextChar"/>
    <w:uiPriority w:val="99"/>
    <w:semiHidden/>
    <w:rsid w:val="004F1EE5"/>
    <w:pPr>
      <w:spacing w:before="0" w:after="0"/>
    </w:pPr>
    <w:rPr>
      <w:rFonts w:ascii="Consolas" w:hAnsi="Consolas"/>
      <w:sz w:val="21"/>
      <w:szCs w:val="21"/>
    </w:rPr>
  </w:style>
  <w:style w:type="character" w:customStyle="1" w:styleId="PlainTextChar">
    <w:name w:val="Plain Text Char"/>
    <w:basedOn w:val="DefaultParagraphFont"/>
    <w:link w:val="PlainText"/>
    <w:uiPriority w:val="99"/>
    <w:semiHidden/>
    <w:rsid w:val="004F1EE5"/>
    <w:rPr>
      <w:rFonts w:ascii="Consolas" w:hAnsi="Consolas"/>
      <w:sz w:val="21"/>
      <w:szCs w:val="21"/>
    </w:rPr>
  </w:style>
  <w:style w:type="character" w:styleId="SmartHyperlink">
    <w:name w:val="Smart Hyperlink"/>
    <w:basedOn w:val="DefaultParagraphFont"/>
    <w:uiPriority w:val="99"/>
    <w:semiHidden/>
    <w:locked/>
    <w:rsid w:val="004F1EE5"/>
    <w:rPr>
      <w:u w:val="dotted"/>
    </w:rPr>
  </w:style>
  <w:style w:type="character" w:styleId="SmartLink">
    <w:name w:val="Smart Link"/>
    <w:basedOn w:val="DefaultParagraphFont"/>
    <w:uiPriority w:val="99"/>
    <w:semiHidden/>
    <w:locked/>
    <w:rsid w:val="004F1EE5"/>
    <w:rPr>
      <w:color w:val="0000FF"/>
      <w:u w:val="single"/>
      <w:shd w:val="clear" w:color="auto" w:fill="F3F2F1"/>
    </w:rPr>
  </w:style>
  <w:style w:type="character" w:styleId="Strong">
    <w:name w:val="Strong"/>
    <w:basedOn w:val="DefaultParagraphFont"/>
    <w:uiPriority w:val="22"/>
    <w:qFormat/>
    <w:rsid w:val="004F1EE5"/>
    <w:rPr>
      <w:b/>
      <w:bCs/>
    </w:rPr>
  </w:style>
  <w:style w:type="character" w:styleId="SubtleEmphasis">
    <w:name w:val="Subtle Emphasis"/>
    <w:basedOn w:val="DefaultParagraphFont"/>
    <w:uiPriority w:val="19"/>
    <w:semiHidden/>
    <w:rsid w:val="004F1EE5"/>
    <w:rPr>
      <w:i/>
      <w:iCs/>
      <w:color w:val="404040" w:themeColor="text1" w:themeTint="BF"/>
    </w:rPr>
  </w:style>
  <w:style w:type="character" w:styleId="SubtleReference">
    <w:name w:val="Subtle Reference"/>
    <w:basedOn w:val="DefaultParagraphFont"/>
    <w:uiPriority w:val="31"/>
    <w:semiHidden/>
    <w:rsid w:val="004F1EE5"/>
    <w:rPr>
      <w:smallCaps/>
      <w:color w:val="5A5A5A" w:themeColor="text1" w:themeTint="A5"/>
    </w:rPr>
  </w:style>
  <w:style w:type="paragraph" w:styleId="TableofAuthorities">
    <w:name w:val="table of authorities"/>
    <w:basedOn w:val="Normal"/>
    <w:next w:val="Normal"/>
    <w:uiPriority w:val="99"/>
    <w:semiHidden/>
    <w:rsid w:val="004F1EE5"/>
    <w:pPr>
      <w:spacing w:after="0"/>
      <w:ind w:left="200" w:hanging="200"/>
    </w:pPr>
  </w:style>
  <w:style w:type="paragraph" w:styleId="TOAHeading">
    <w:name w:val="toa heading"/>
    <w:basedOn w:val="Normal"/>
    <w:next w:val="Normal"/>
    <w:uiPriority w:val="99"/>
    <w:semiHidden/>
    <w:rsid w:val="004F1EE5"/>
    <w:pPr>
      <w:spacing w:before="120"/>
    </w:pPr>
    <w:rPr>
      <w:rFonts w:asciiTheme="majorHAnsi" w:eastAsiaTheme="majorEastAsia" w:hAnsiTheme="majorHAnsi" w:cstheme="majorBidi"/>
      <w:b/>
      <w:bCs/>
      <w:sz w:val="24"/>
      <w:szCs w:val="24"/>
    </w:rPr>
  </w:style>
  <w:style w:type="paragraph" w:styleId="TOC7">
    <w:name w:val="toc 7"/>
    <w:basedOn w:val="Normal"/>
    <w:next w:val="Normal"/>
    <w:autoRedefine/>
    <w:uiPriority w:val="39"/>
    <w:semiHidden/>
    <w:rsid w:val="004F1EE5"/>
    <w:pPr>
      <w:spacing w:after="100"/>
      <w:ind w:left="1200"/>
    </w:pPr>
  </w:style>
  <w:style w:type="paragraph" w:styleId="TOC8">
    <w:name w:val="toc 8"/>
    <w:basedOn w:val="Normal"/>
    <w:next w:val="Normal"/>
    <w:autoRedefine/>
    <w:uiPriority w:val="39"/>
    <w:semiHidden/>
    <w:rsid w:val="004F1EE5"/>
    <w:pPr>
      <w:spacing w:after="100"/>
      <w:ind w:left="1400"/>
    </w:pPr>
  </w:style>
  <w:style w:type="paragraph" w:styleId="TOC9">
    <w:name w:val="toc 9"/>
    <w:basedOn w:val="Normal"/>
    <w:next w:val="Normal"/>
    <w:autoRedefine/>
    <w:uiPriority w:val="39"/>
    <w:semiHidden/>
    <w:rsid w:val="004F1EE5"/>
    <w:pPr>
      <w:spacing w:after="100"/>
      <w:ind w:left="1600"/>
    </w:pPr>
  </w:style>
  <w:style w:type="character" w:styleId="UnresolvedMention">
    <w:name w:val="Unresolved Mention"/>
    <w:basedOn w:val="DefaultParagraphFont"/>
    <w:uiPriority w:val="99"/>
    <w:semiHidden/>
    <w:locked/>
    <w:rsid w:val="004F1EE5"/>
    <w:rPr>
      <w:color w:val="605E5C"/>
      <w:shd w:val="clear" w:color="auto" w:fill="E1DFDD"/>
    </w:rPr>
  </w:style>
  <w:style w:type="table" w:customStyle="1" w:styleId="TablePlainNoSpacing">
    <w:name w:val="Table Plain No Spacing"/>
    <w:basedOn w:val="TablePlain"/>
    <w:uiPriority w:val="99"/>
    <w:rsid w:val="004F1EE5"/>
    <w:pPr>
      <w:spacing w:before="0" w:after="0"/>
    </w:pPr>
    <w:tblPr/>
    <w:tblStylePr w:type="firstRow">
      <w:rPr>
        <w:b/>
      </w:rPr>
      <w:tblPr/>
      <w:trPr>
        <w:tblHeader/>
      </w:trPr>
    </w:tblStylePr>
    <w:tblStylePr w:type="lastRow">
      <w:rPr>
        <w:b/>
      </w:rPr>
    </w:tblStylePr>
    <w:tblStylePr w:type="firstCol">
      <w:rPr>
        <w:b/>
      </w:rPr>
    </w:tblStylePr>
    <w:tblStylePr w:type="lastCol">
      <w:pPr>
        <w:jc w:val="right"/>
      </w:pPr>
    </w:tblStylePr>
  </w:style>
  <w:style w:type="paragraph" w:customStyle="1" w:styleId="DarkDocumentType">
    <w:name w:val="Dark Document Type"/>
    <w:basedOn w:val="LightDocumentType"/>
    <w:uiPriority w:val="36"/>
    <w:semiHidden/>
    <w:unhideWhenUsed/>
    <w:rsid w:val="004F1EE5"/>
    <w:rPr>
      <w:color w:val="FFFFFF" w:themeColor="background1"/>
    </w:rPr>
  </w:style>
  <w:style w:type="paragraph" w:customStyle="1" w:styleId="DarkVersion">
    <w:name w:val="Dark Version"/>
    <w:basedOn w:val="LightVersion"/>
    <w:uiPriority w:val="36"/>
    <w:semiHidden/>
    <w:unhideWhenUsed/>
    <w:rsid w:val="004F1EE5"/>
    <w:rPr>
      <w:color w:val="FFFFFF" w:themeColor="background1"/>
    </w:rPr>
  </w:style>
  <w:style w:type="paragraph" w:customStyle="1" w:styleId="LightDocumentType">
    <w:name w:val="Light Document Type"/>
    <w:basedOn w:val="Normal"/>
    <w:uiPriority w:val="36"/>
    <w:semiHidden/>
    <w:unhideWhenUsed/>
    <w:rsid w:val="004F1EE5"/>
    <w:pPr>
      <w:spacing w:before="0" w:after="1440"/>
      <w:ind w:left="567" w:right="4253"/>
      <w:contextualSpacing/>
    </w:pPr>
    <w:rPr>
      <w:rFonts w:ascii="VIC Light" w:hAnsi="VIC Light"/>
      <w:color w:val="36383D" w:themeColor="accent6"/>
      <w:sz w:val="28"/>
    </w:rPr>
  </w:style>
  <w:style w:type="paragraph" w:customStyle="1" w:styleId="LightVersion">
    <w:name w:val="Light Version"/>
    <w:basedOn w:val="Normal"/>
    <w:uiPriority w:val="36"/>
    <w:semiHidden/>
    <w:unhideWhenUsed/>
    <w:rsid w:val="004F1EE5"/>
    <w:pPr>
      <w:spacing w:before="0" w:after="0"/>
      <w:ind w:left="1021" w:right="4253"/>
    </w:pPr>
    <w:rPr>
      <w:rFonts w:ascii="VIC Light" w:hAnsi="VIC Light"/>
      <w:color w:val="36383D" w:themeColor="accent6"/>
      <w:sz w:val="28"/>
    </w:rPr>
  </w:style>
  <w:style w:type="paragraph" w:customStyle="1" w:styleId="LightTextualReportSubtitle">
    <w:name w:val="Light Textual Report Subtitle"/>
    <w:basedOn w:val="LightReportSubtitle"/>
    <w:uiPriority w:val="36"/>
    <w:semiHidden/>
    <w:unhideWhenUsed/>
    <w:rsid w:val="004F1EE5"/>
    <w:pPr>
      <w:framePr w:wrap="around" w:vAnchor="page" w:hAnchor="page" w:x="557" w:y="12690"/>
    </w:pPr>
  </w:style>
  <w:style w:type="paragraph" w:customStyle="1" w:styleId="DarkBackCoverText">
    <w:name w:val="Dark Back Cover Text"/>
    <w:basedOn w:val="Normal"/>
    <w:uiPriority w:val="36"/>
    <w:semiHidden/>
    <w:unhideWhenUsed/>
    <w:rsid w:val="004F1EE5"/>
    <w:pPr>
      <w:framePr w:w="5109" w:wrap="around" w:vAnchor="page" w:hAnchor="page" w:x="6408" w:y="15764"/>
    </w:pPr>
    <w:rPr>
      <w:color w:val="FFFFFF" w:themeColor="background1"/>
    </w:rPr>
  </w:style>
  <w:style w:type="paragraph" w:customStyle="1" w:styleId="DarkDocumentTypeBottomRight">
    <w:name w:val="Dark Document Type Bottom Right"/>
    <w:basedOn w:val="Normal"/>
    <w:uiPriority w:val="36"/>
    <w:semiHidden/>
    <w:unhideWhenUsed/>
    <w:rsid w:val="004F1EE5"/>
    <w:pPr>
      <w:framePr w:w="3294" w:h="1134" w:hRule="exact" w:wrap="around" w:vAnchor="page" w:hAnchor="page" w:x="8223" w:y="15423"/>
      <w:spacing w:before="0" w:after="1440"/>
      <w:contextualSpacing/>
    </w:pPr>
    <w:rPr>
      <w:rFonts w:ascii="VIC Light" w:hAnsi="VIC Light"/>
      <w:color w:val="FFFFFF" w:themeColor="background1"/>
      <w:sz w:val="28"/>
    </w:rPr>
  </w:style>
  <w:style w:type="paragraph" w:customStyle="1" w:styleId="LightBackCoverText">
    <w:name w:val="Light Back Cover Text"/>
    <w:basedOn w:val="Normal"/>
    <w:uiPriority w:val="36"/>
    <w:unhideWhenUsed/>
    <w:rsid w:val="004F1EE5"/>
    <w:pPr>
      <w:framePr w:w="5109" w:wrap="around" w:vAnchor="page" w:hAnchor="page" w:x="6408" w:y="15764"/>
    </w:pPr>
    <w:rPr>
      <w:color w:val="36383D" w:themeColor="accent6"/>
    </w:rPr>
  </w:style>
  <w:style w:type="paragraph" w:customStyle="1" w:styleId="LightDocumentTypeBottomRight">
    <w:name w:val="Light Document Type Bottom Right"/>
    <w:basedOn w:val="LightDocumentType"/>
    <w:uiPriority w:val="36"/>
    <w:semiHidden/>
    <w:unhideWhenUsed/>
    <w:rsid w:val="004F1EE5"/>
    <w:pPr>
      <w:framePr w:w="3294" w:h="1134" w:hRule="exact" w:wrap="around" w:vAnchor="page" w:hAnchor="page" w:x="8223" w:y="15423"/>
      <w:ind w:left="0" w:right="0"/>
    </w:pPr>
  </w:style>
  <w:style w:type="paragraph" w:customStyle="1" w:styleId="ProjectPlanCoverHeading">
    <w:name w:val="Project Plan Cover Heading"/>
    <w:basedOn w:val="Normal"/>
    <w:next w:val="ProjectPlanCoverBody"/>
    <w:uiPriority w:val="36"/>
    <w:semiHidden/>
    <w:unhideWhenUsed/>
    <w:rsid w:val="004F1EE5"/>
    <w:pPr>
      <w:spacing w:before="160" w:after="0"/>
      <w:ind w:left="567"/>
    </w:pPr>
    <w:rPr>
      <w:color w:val="03A59D" w:themeColor="accent2"/>
      <w:sz w:val="32"/>
    </w:rPr>
  </w:style>
  <w:style w:type="paragraph" w:customStyle="1" w:styleId="ProjectPlanCoverBody">
    <w:name w:val="Project Plan Cover Body"/>
    <w:basedOn w:val="ProjectPlanCoverHeading"/>
    <w:uiPriority w:val="36"/>
    <w:semiHidden/>
    <w:unhideWhenUsed/>
    <w:rsid w:val="004F1EE5"/>
    <w:pPr>
      <w:spacing w:before="0" w:after="160"/>
      <w:contextualSpacing/>
    </w:pPr>
    <w:rPr>
      <w:color w:val="FFFFFF" w:themeColor="background1"/>
    </w:rPr>
  </w:style>
  <w:style w:type="paragraph" w:customStyle="1" w:styleId="ProjectPlanCoverDate">
    <w:name w:val="Project Plan Cover Date"/>
    <w:basedOn w:val="ProjectPlanCoverBody"/>
    <w:uiPriority w:val="36"/>
    <w:semiHidden/>
    <w:unhideWhenUsed/>
    <w:rsid w:val="004F1EE5"/>
    <w:pPr>
      <w:spacing w:before="480"/>
      <w:ind w:left="1021"/>
    </w:pPr>
  </w:style>
  <w:style w:type="paragraph" w:customStyle="1" w:styleId="ProjectPlanCoverSubtitle">
    <w:name w:val="Project Plan Cover Subtitle"/>
    <w:basedOn w:val="DarkReportSubtitle"/>
    <w:uiPriority w:val="36"/>
    <w:semiHidden/>
    <w:unhideWhenUsed/>
    <w:rsid w:val="004F1EE5"/>
    <w:pPr>
      <w:spacing w:after="5500"/>
      <w:contextualSpacing/>
    </w:pPr>
  </w:style>
  <w:style w:type="paragraph" w:customStyle="1" w:styleId="BannerTitle">
    <w:name w:val="Banner Title"/>
    <w:basedOn w:val="Header"/>
    <w:next w:val="BannerSubtitle"/>
    <w:uiPriority w:val="99"/>
    <w:rsid w:val="004F1EE5"/>
    <w:rPr>
      <w:rFonts w:ascii="VIC Light" w:hAnsi="VIC Light"/>
      <w:sz w:val="48"/>
    </w:rPr>
  </w:style>
  <w:style w:type="paragraph" w:customStyle="1" w:styleId="BannerSubtitle">
    <w:name w:val="Banner Subtitle"/>
    <w:basedOn w:val="BannerTitle"/>
    <w:uiPriority w:val="99"/>
    <w:rsid w:val="004F1EE5"/>
    <w:pPr>
      <w:spacing w:after="300"/>
      <w:contextualSpacing/>
    </w:pPr>
    <w:rPr>
      <w:sz w:val="22"/>
    </w:rPr>
  </w:style>
  <w:style w:type="numbering" w:customStyle="1" w:styleId="Numbering">
    <w:name w:val="Numbering"/>
    <w:uiPriority w:val="99"/>
    <w:rsid w:val="004F1EE5"/>
    <w:pPr>
      <w:numPr>
        <w:numId w:val="17"/>
      </w:numPr>
    </w:pPr>
  </w:style>
  <w:style w:type="paragraph" w:customStyle="1" w:styleId="Introduction-small">
    <w:name w:val="Introduction-small"/>
    <w:basedOn w:val="Introduction"/>
    <w:uiPriority w:val="8"/>
    <w:qFormat/>
    <w:rsid w:val="00D55072"/>
    <w:rPr>
      <w:b w:val="0"/>
      <w:color w:val="000000" w:themeColor="text1"/>
      <w:sz w:val="24"/>
    </w:rPr>
  </w:style>
  <w:style w:type="character" w:customStyle="1" w:styleId="IntroductionChar">
    <w:name w:val="Introduction Char"/>
    <w:basedOn w:val="DefaultParagraphFont"/>
    <w:link w:val="Introduction"/>
    <w:uiPriority w:val="10"/>
    <w:rsid w:val="00D55072"/>
    <w:rPr>
      <w:b/>
      <w:color w:val="075D5F" w:themeColor="accent1"/>
      <w:sz w:val="30"/>
    </w:rPr>
  </w:style>
  <w:style w:type="numbering" w:customStyle="1" w:styleId="Bullets">
    <w:name w:val="Bullets"/>
    <w:uiPriority w:val="99"/>
    <w:rsid w:val="008F6927"/>
    <w:pPr>
      <w:numPr>
        <w:numId w:val="73"/>
      </w:numPr>
    </w:pPr>
  </w:style>
  <w:style w:type="paragraph" w:customStyle="1" w:styleId="FooterBanner">
    <w:name w:val="Footer Banner"/>
    <w:basedOn w:val="Normal"/>
    <w:link w:val="FooterBannerChar"/>
    <w:uiPriority w:val="99"/>
    <w:rsid w:val="00930883"/>
    <w:pPr>
      <w:spacing w:after="0"/>
    </w:pPr>
    <w:rPr>
      <w:color w:val="auto"/>
      <w:szCs w:val="22"/>
    </w:rPr>
  </w:style>
  <w:style w:type="character" w:customStyle="1" w:styleId="FooterBannerChar">
    <w:name w:val="Footer Banner Char"/>
    <w:basedOn w:val="DefaultParagraphFont"/>
    <w:link w:val="FooterBanner"/>
    <w:uiPriority w:val="99"/>
    <w:rsid w:val="00930883"/>
    <w:rPr>
      <w:color w:val="auto"/>
      <w:szCs w:val="22"/>
    </w:rPr>
  </w:style>
  <w:style w:type="paragraph" w:customStyle="1" w:styleId="Heading1NoTOC">
    <w:name w:val="Heading 1 No TOC"/>
    <w:basedOn w:val="Heading1"/>
    <w:next w:val="Normal"/>
    <w:uiPriority w:val="9"/>
    <w:qFormat/>
    <w:rsid w:val="004F1EE5"/>
  </w:style>
  <w:style w:type="paragraph" w:customStyle="1" w:styleId="Heading2NoTOC">
    <w:name w:val="Heading 2 No TOC"/>
    <w:basedOn w:val="Heading2"/>
    <w:next w:val="Normal"/>
    <w:uiPriority w:val="9"/>
    <w:qFormat/>
    <w:rsid w:val="004F1EE5"/>
  </w:style>
  <w:style w:type="paragraph" w:customStyle="1" w:styleId="Heading3NoTOC">
    <w:name w:val="Heading 3 No TOC"/>
    <w:basedOn w:val="Heading3"/>
    <w:next w:val="Normal"/>
    <w:uiPriority w:val="9"/>
    <w:qFormat/>
    <w:rsid w:val="004F1EE5"/>
  </w:style>
  <w:style w:type="paragraph" w:styleId="Revision">
    <w:name w:val="Revision"/>
    <w:hidden/>
    <w:uiPriority w:val="99"/>
    <w:semiHidden/>
    <w:rsid w:val="006338EC"/>
    <w:pPr>
      <w:spacing w:before="0" w:after="0"/>
    </w:pPr>
  </w:style>
  <w:style w:type="character" w:customStyle="1" w:styleId="ListParagraphChar">
    <w:name w:val="List Paragraph Char"/>
    <w:aliases w:val="NFP GP Bulleted List Char,Recommendation Char,List Paragraph1 Char,Bullet Level 1 Char,Heading x Char,LCR Numbering 2 Char,Procedure List 1 Char,DdeM List Paragraph Char,Bulleted list Char,TOC style Char,lp1 Char,Bullet OSM Char"/>
    <w:link w:val="ListParagraph"/>
    <w:uiPriority w:val="34"/>
    <w:qFormat/>
    <w:locked/>
    <w:rsid w:val="00037C6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spear.land.vic.gov.au/spear/" TargetMode="External"/><Relationship Id="rId18" Type="http://schemas.openxmlformats.org/officeDocument/2006/relationships/hyperlink" Target="https://www.dtp.vic.gov.au/"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dtp.vic.gov.au/"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herplacemuseum.com/"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mailto:geo.names@transport.vic.gov.au" TargetMode="External"/><Relationship Id="rId20" Type="http://schemas.openxmlformats.org/officeDocument/2006/relationships/image" Target="media/image2.svg"/><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hyperlink" Target="https://www.vic.gov.au/our-equal-state-victorias-gender-equality-strategy-and-action-plan-2023-2027/our-actions"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image" Target="media/image1.png"/><Relationship Id="rId31" Type="http://schemas.microsoft.com/office/2020/10/relationships/intelligence" Target="intelligence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land.vic.gov.au/place-naming/understand-the-naming-process/the-naming-rules" TargetMode="External"/><Relationship Id="rId22" Type="http://schemas.openxmlformats.org/officeDocument/2006/relationships/image" Target="media/image3.png"/><Relationship Id="rId27" Type="http://schemas.openxmlformats.org/officeDocument/2006/relationships/fontTable" Target="fontTable.xml"/><Relationship Id="rId30" Type="http://schemas.microsoft.com/office/2019/05/relationships/documenttasks" Target="documenttasks/documenttasks1.xml"/></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documenttasks/documenttasks1.xml><?xml version="1.0" encoding="utf-8"?>
<t:Tasks xmlns:t="http://schemas.microsoft.com/office/tasks/2019/documenttasks" xmlns:oel="http://schemas.microsoft.com/office/2019/extlst">
  <t:Task id="{44CE3195-6730-4E61-8538-46E273880B8C}">
    <t:Anchor>
      <t:Comment id="925909469"/>
    </t:Anchor>
    <t:History>
      <t:Event id="{9ADCDE46-62AD-41C6-9909-98FFB0AFEF82}" time="2026-01-19T06:48:20.37Z">
        <t:Attribution userId="S::carrington.halloway@transport.vic.gov.au::30fcd342-5cbd-4ed6-b5fc-4a3c619993c3" userProvider="AD" userName="Carrington C Halloway (DTP)"/>
        <t:Anchor>
          <t:Comment id="925909469"/>
        </t:Anchor>
        <t:Create/>
      </t:Event>
      <t:Event id="{4AC8E3D6-FC62-426D-BF86-DD660BD78729}" time="2026-01-19T06:48:20.37Z">
        <t:Attribution userId="S::carrington.halloway@transport.vic.gov.au::30fcd342-5cbd-4ed6-b5fc-4a3c619993c3" userProvider="AD" userName="Carrington C Halloway (DTP)"/>
        <t:Anchor>
          <t:Comment id="925909469"/>
        </t:Anchor>
        <t:Assign userId="S::april.taylor@transport.vic.gov.au::fa4e172c-b004-42d6-950b-8eb3586dffb0" userProvider="AD" userName="April L Taylor (DTP)"/>
      </t:Event>
      <t:Event id="{B4986132-A180-4520-99A0-A1A455665F79}" time="2026-01-19T06:48:20.37Z">
        <t:Attribution userId="S::carrington.halloway@transport.vic.gov.au::30fcd342-5cbd-4ed6-b5fc-4a3c619993c3" userProvider="AD" userName="Carrington C Halloway (DTP)"/>
        <t:Anchor>
          <t:Comment id="925909469"/>
        </t:Anchor>
        <t:SetTitle title="@April L Taylor (DTP) I’m assuming this fact sheet is used for digital only? If it’ll be distributed by print at all, these anchor texts need to be converted to URLs. However, using anchor text for hyperlinks in digital formats is best practice, so great…"/>
      </t:Event>
      <t:Event id="{62380777-917D-4FDB-857C-D0A72ED28DD7}" time="2026-01-20T06:13:11.855Z">
        <t:Attribution userId="S::carrington.halloway@transport.vic.gov.au::30fcd342-5cbd-4ed6-b5fc-4a3c619993c3" userProvider="AD" userName="Carrington C Halloway (DTP)"/>
        <t:Progress percentComplete="100"/>
      </t:Event>
      <t:Event id="{79D778D0-7BAA-4750-B85C-56F30C1D182C}" time="2026-01-20T22:46:29.204Z">
        <t:Attribution userId="S::april.taylor@transport.vic.gov.au::fa4e172c-b004-42d6-950b-8eb3586dffb0" userProvider="AD" userName="April L Taylor (DTP)"/>
        <t:Progress percentComplete="100"/>
      </t:Event>
    </t:History>
  </t:Task>
</t:Task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68AE8E1FB4C4299919242DD37216110"/>
        <w:category>
          <w:name w:val="General"/>
          <w:gallery w:val="placeholder"/>
        </w:category>
        <w:types>
          <w:type w:val="bbPlcHdr"/>
        </w:types>
        <w:behaviors>
          <w:behavior w:val="content"/>
        </w:behaviors>
        <w:guid w:val="{F91FF52D-719C-46D3-B752-121F9FB20491}"/>
      </w:docPartPr>
      <w:docPartBody>
        <w:p w:rsidR="00EC4657" w:rsidRDefault="00EC4657">
          <w:pPr>
            <w:pStyle w:val="C68AE8E1FB4C4299919242DD37216110"/>
          </w:pPr>
          <w:r w:rsidRPr="008D0242">
            <w:rPr>
              <w:highlight w:val="lightGray"/>
            </w:rPr>
            <w:t>‘Introduction’ text spans both columns</w:t>
          </w:r>
        </w:p>
      </w:docPartBody>
    </w:docPart>
    <w:docPart>
      <w:docPartPr>
        <w:name w:val="C6597BB4A8C449F3A69CAD03D0F3CA91"/>
        <w:category>
          <w:name w:val="General"/>
          <w:gallery w:val="placeholder"/>
        </w:category>
        <w:types>
          <w:type w:val="bbPlcHdr"/>
        </w:types>
        <w:behaviors>
          <w:behavior w:val="content"/>
        </w:behaviors>
        <w:guid w:val="{3AF6BAF9-1EFE-4F22-BE9E-2A24878CC453}"/>
      </w:docPartPr>
      <w:docPartBody>
        <w:p w:rsidR="00EC4657" w:rsidRDefault="00EC4657">
          <w:pPr>
            <w:pStyle w:val="C6597BB4A8C449F3A69CAD03D0F3CA91"/>
          </w:pPr>
          <w:r w:rsidRPr="009A3039">
            <w:rPr>
              <w:highlight w:val="lightGray"/>
            </w:rPr>
            <w:t>‘Introduction-small’ text spans both columns</w:t>
          </w:r>
        </w:p>
      </w:docPartBody>
    </w:docPart>
    <w:docPart>
      <w:docPartPr>
        <w:name w:val="A9ADCF9EDA074092A2DF5262077F58DB"/>
        <w:category>
          <w:name w:val="General"/>
          <w:gallery w:val="placeholder"/>
        </w:category>
        <w:types>
          <w:type w:val="bbPlcHdr"/>
        </w:types>
        <w:behaviors>
          <w:behavior w:val="content"/>
        </w:behaviors>
        <w:guid w:val="{BB326D7C-3A6D-4E85-8C81-38B9DE33CC12}"/>
      </w:docPartPr>
      <w:docPartBody>
        <w:p w:rsidR="00EC4657" w:rsidRDefault="00EC4657">
          <w:pPr>
            <w:pStyle w:val="A9ADCF9EDA074092A2DF5262077F58DB"/>
          </w:pPr>
          <w:r w:rsidRPr="00560AC8">
            <w:rPr>
              <w:rStyle w:val="PlaceholderText"/>
            </w:rPr>
            <w:t>Click or tap here to enter text.</w:t>
          </w:r>
        </w:p>
      </w:docPartBody>
    </w:docPart>
    <w:docPart>
      <w:docPartPr>
        <w:name w:val="6433ED7956104C18B33A95924AF49F48"/>
        <w:category>
          <w:name w:val="General"/>
          <w:gallery w:val="placeholder"/>
        </w:category>
        <w:types>
          <w:type w:val="bbPlcHdr"/>
        </w:types>
        <w:behaviors>
          <w:behavior w:val="content"/>
        </w:behaviors>
        <w:guid w:val="{EE54950E-F0B7-4A9D-A36D-E3C3CD946CEB}"/>
      </w:docPartPr>
      <w:docPartBody>
        <w:p w:rsidR="00EC4657" w:rsidRDefault="00EC4657">
          <w:pPr>
            <w:pStyle w:val="6433ED7956104C18B33A95924AF49F48"/>
          </w:pPr>
          <w:r w:rsidRPr="00C95F8D">
            <w:t>[Company]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IC Light">
    <w:altName w:val="Calibri"/>
    <w:charset w:val="00"/>
    <w:family w:val="auto"/>
    <w:pitch w:val="variable"/>
    <w:sig w:usb0="00000007" w:usb1="00000000" w:usb2="00000000" w:usb3="00000000" w:csb0="00000093" w:csb1="00000000"/>
  </w:font>
  <w:font w:name="VIC">
    <w:panose1 w:val="00000000000000000000"/>
    <w:charset w:val="00"/>
    <w:family w:val="roman"/>
    <w:notTrueType/>
    <w:pitch w:val="default"/>
  </w:font>
  <w:font w:name="Angsana New">
    <w:panose1 w:val="02020603050405020304"/>
    <w:charset w:val="DE"/>
    <w:family w:val="roman"/>
    <w:pitch w:val="variable"/>
    <w:sig w:usb0="01000001" w:usb1="00000000" w:usb2="00000000" w:usb3="00000000" w:csb0="0001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00000001" w:usb1="080E0000" w:usb2="00000010" w:usb3="00000000" w:csb0="00040000" w:csb1="00000000"/>
  </w:font>
  <w:font w:name="SimSun">
    <w:altName w:val="宋体"/>
    <w:panose1 w:val="02010600030101010101"/>
    <w:charset w:val="86"/>
    <w:family w:val="auto"/>
    <w:pitch w:val="variable"/>
    <w:sig w:usb0="00000203" w:usb1="288F0000" w:usb2="00000016" w:usb3="00000000" w:csb0="00040001" w:csb1="00000000"/>
  </w:font>
  <w:font w:name="VIC Medium">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Aptos">
    <w:panose1 w:val="00000000000000000000"/>
    <w:charset w:val="00"/>
    <w:family w:val="roman"/>
    <w:notTrueType/>
    <w:pitch w:val="default"/>
  </w:font>
  <w:font w:name="Yu Mincho">
    <w:altName w:val="游明朝"/>
    <w:panose1 w:val="00000000000000000000"/>
    <w:charset w:val="8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4657"/>
    <w:rsid w:val="00020DAA"/>
    <w:rsid w:val="000278BE"/>
    <w:rsid w:val="00027FB4"/>
    <w:rsid w:val="00036FB2"/>
    <w:rsid w:val="00040ED9"/>
    <w:rsid w:val="00046A30"/>
    <w:rsid w:val="000609D5"/>
    <w:rsid w:val="000A0C1E"/>
    <w:rsid w:val="000E08B8"/>
    <w:rsid w:val="000E6A77"/>
    <w:rsid w:val="00102CF2"/>
    <w:rsid w:val="00106223"/>
    <w:rsid w:val="00161381"/>
    <w:rsid w:val="00193089"/>
    <w:rsid w:val="001A2A1C"/>
    <w:rsid w:val="00203087"/>
    <w:rsid w:val="002C04C5"/>
    <w:rsid w:val="002C0FCD"/>
    <w:rsid w:val="003102BD"/>
    <w:rsid w:val="00313223"/>
    <w:rsid w:val="003326EF"/>
    <w:rsid w:val="0037655D"/>
    <w:rsid w:val="003E44F0"/>
    <w:rsid w:val="003E59E0"/>
    <w:rsid w:val="00410A9A"/>
    <w:rsid w:val="00417CBE"/>
    <w:rsid w:val="004B59F0"/>
    <w:rsid w:val="00515A2E"/>
    <w:rsid w:val="00565CC3"/>
    <w:rsid w:val="00581FE9"/>
    <w:rsid w:val="005A48A6"/>
    <w:rsid w:val="005C4423"/>
    <w:rsid w:val="005F78CF"/>
    <w:rsid w:val="0060450D"/>
    <w:rsid w:val="00612E49"/>
    <w:rsid w:val="00653247"/>
    <w:rsid w:val="00654248"/>
    <w:rsid w:val="006670CB"/>
    <w:rsid w:val="00671EA4"/>
    <w:rsid w:val="006F44E7"/>
    <w:rsid w:val="00721C01"/>
    <w:rsid w:val="007362DC"/>
    <w:rsid w:val="00743952"/>
    <w:rsid w:val="00743A75"/>
    <w:rsid w:val="007953AD"/>
    <w:rsid w:val="00797E38"/>
    <w:rsid w:val="007F49F8"/>
    <w:rsid w:val="00813481"/>
    <w:rsid w:val="008258C4"/>
    <w:rsid w:val="008540AB"/>
    <w:rsid w:val="00862777"/>
    <w:rsid w:val="008712FB"/>
    <w:rsid w:val="008A01DB"/>
    <w:rsid w:val="008C4E96"/>
    <w:rsid w:val="008D7B0B"/>
    <w:rsid w:val="00906296"/>
    <w:rsid w:val="009302DC"/>
    <w:rsid w:val="00954557"/>
    <w:rsid w:val="00A11765"/>
    <w:rsid w:val="00AB7FEF"/>
    <w:rsid w:val="00AD088F"/>
    <w:rsid w:val="00AD7B73"/>
    <w:rsid w:val="00AF228A"/>
    <w:rsid w:val="00AF66AD"/>
    <w:rsid w:val="00AF6C78"/>
    <w:rsid w:val="00B01733"/>
    <w:rsid w:val="00B02F9A"/>
    <w:rsid w:val="00B22890"/>
    <w:rsid w:val="00B33195"/>
    <w:rsid w:val="00B95131"/>
    <w:rsid w:val="00BC5AE3"/>
    <w:rsid w:val="00C15329"/>
    <w:rsid w:val="00C21D43"/>
    <w:rsid w:val="00C52FF0"/>
    <w:rsid w:val="00C5434D"/>
    <w:rsid w:val="00C5533A"/>
    <w:rsid w:val="00C71720"/>
    <w:rsid w:val="00C77D2A"/>
    <w:rsid w:val="00CE61F5"/>
    <w:rsid w:val="00D2068D"/>
    <w:rsid w:val="00D64429"/>
    <w:rsid w:val="00D84EBF"/>
    <w:rsid w:val="00E25061"/>
    <w:rsid w:val="00E85C76"/>
    <w:rsid w:val="00EA5063"/>
    <w:rsid w:val="00EC1E3E"/>
    <w:rsid w:val="00EC4657"/>
    <w:rsid w:val="00EE438A"/>
    <w:rsid w:val="00F429FA"/>
    <w:rsid w:val="00F51F88"/>
    <w:rsid w:val="00F77ACF"/>
    <w:rsid w:val="00FB3A57"/>
    <w:rsid w:val="00FE632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68AE8E1FB4C4299919242DD37216110">
    <w:name w:val="C68AE8E1FB4C4299919242DD37216110"/>
  </w:style>
  <w:style w:type="paragraph" w:customStyle="1" w:styleId="C6597BB4A8C449F3A69CAD03D0F3CA91">
    <w:name w:val="C6597BB4A8C449F3A69CAD03D0F3CA91"/>
  </w:style>
  <w:style w:type="character" w:styleId="PlaceholderText">
    <w:name w:val="Placeholder Text"/>
    <w:basedOn w:val="DefaultParagraphFont"/>
    <w:uiPriority w:val="99"/>
    <w:rPr>
      <w:color w:val="0E2841" w:themeColor="text2"/>
      <w:bdr w:val="none" w:sz="0" w:space="0" w:color="auto"/>
      <w:shd w:val="clear" w:color="auto" w:fill="D3D3D3"/>
    </w:rPr>
  </w:style>
  <w:style w:type="paragraph" w:customStyle="1" w:styleId="A9ADCF9EDA074092A2DF5262077F58DB">
    <w:name w:val="A9ADCF9EDA074092A2DF5262077F58DB"/>
  </w:style>
  <w:style w:type="paragraph" w:customStyle="1" w:styleId="6433ED7956104C18B33A95924AF49F48">
    <w:name w:val="6433ED7956104C18B33A95924AF49F4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heme1">
  <a:themeElements>
    <a:clrScheme name="DTP Word">
      <a:dk1>
        <a:sysClr val="windowText" lastClr="000000"/>
      </a:dk1>
      <a:lt1>
        <a:sysClr val="window" lastClr="FFFFFF"/>
      </a:lt1>
      <a:dk2>
        <a:srgbClr val="212429"/>
      </a:dk2>
      <a:lt2>
        <a:srgbClr val="C2CCCC"/>
      </a:lt2>
      <a:accent1>
        <a:srgbClr val="075D5F"/>
      </a:accent1>
      <a:accent2>
        <a:srgbClr val="03A59D"/>
      </a:accent2>
      <a:accent3>
        <a:srgbClr val="42C9BF"/>
      </a:accent3>
      <a:accent4>
        <a:srgbClr val="96EDD6"/>
      </a:accent4>
      <a:accent5>
        <a:srgbClr val="CDFFEF"/>
      </a:accent5>
      <a:accent6>
        <a:srgbClr val="36383D"/>
      </a:accent6>
      <a:hlink>
        <a:srgbClr val="36383D"/>
      </a:hlink>
      <a:folHlink>
        <a:srgbClr val="075D5F"/>
      </a:folHlink>
    </a:clrScheme>
    <a:fontScheme name="DTP">
      <a:majorFont>
        <a:latin typeface="VIC"/>
        <a:ea typeface=""/>
        <a:cs typeface=""/>
      </a:majorFont>
      <a:minorFont>
        <a:latin typeface="V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DTP Agave">
      <a:srgbClr val="00A678"/>
    </a:custClr>
    <a:custClr name="DTP Blue">
      <a:srgbClr val="4085EB"/>
    </a:custClr>
    <a:custClr name="DTP Grape">
      <a:srgbClr val="AE69FF"/>
    </a:custClr>
    <a:custClr name="DTP Red">
      <a:srgbClr val="FF384C"/>
    </a:custClr>
  </a:custClrLst>
  <a:extLst>
    <a:ext uri="{05A4C25C-085E-4340-85A3-A5531E510DB2}">
      <thm15:themeFamily xmlns:thm15="http://schemas.microsoft.com/office/thememl/2012/main" name="dtpword2024"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019879a-241b-489e-9a81-6efef45ecd9c" xsi:nil="true"/>
    <TaxCatchAll xmlns="5152a07b-616e-4c05-91e8-b1563248455f">
      <Value>11</Value>
      <Value>9</Value>
      <Value>7</Value>
      <Value>5</Value>
      <Value>4</Value>
      <Value>256</Value>
      <Value>255</Value>
    </TaxCatchAll>
    <ece32f50ba964e1fbf627a9d83fe6c01 xmlns="9fd47c19-1c4a-4d7d-b342-c10cef269344">Department of Environment, Land, Water and Planning|607a3f87-1228-4cd9-82a5-076aa8776274</ece32f50ba964e1fbf627a9d83fe6c01>
    <k1bd994a94c2413797db3bab8f123f6f xmlns="9fd47c19-1c4a-4d7d-b342-c10cef269344">Surveyor-General Victoria|c349a8c0-cb28-4025-a3f2-689e8f1975c2</k1bd994a94c2413797db3bab8f123f6f>
    <pd01c257034b4e86b1f58279a3bd54c6 xmlns="9fd47c19-1c4a-4d7d-b342-c10cef269344">Unclassified|7fa379f4-4aba-4692-ab80-7d39d3a23cf4</pd01c257034b4e86b1f58279a3bd54c6>
    <n771d69a070c4babbf278c67c8a2b859 xmlns="9fd47c19-1c4a-4d7d-b342-c10cef269344">Land Use Victoria|8d31591b-4db8-47ce-a801-90b74330de35</n771d69a070c4babbf278c67c8a2b859>
    <fb3179c379644f499d7166d0c985669b xmlns="9fd47c19-1c4a-4d7d-b342-c10cef269344">FOUO|955eb6fc-b35a-4808-8aa5-31e514fa3f26</fb3179c379644f499d7166d0c985669b>
    <mfe9accc5a0b4653a7b513b67ffd122d xmlns="9fd47c19-1c4a-4d7d-b342-c10cef269344">Strategic Land Assessment ＆ Information|ad29ee36-035b-4ab7-a607-3c59838bbb5c</mfe9accc5a0b4653a7b513b67ffd122d>
    <ic50d0a05a8e4d9791dac67f8a1e716c xmlns="9fd47c19-1c4a-4d7d-b342-c10cef269344">Land Services and First Peoples|56f263ad-7ebc-48a2-a70b-2835b2ca30db</ic50d0a05a8e4d9791dac67f8a1e716c>
    <a25c4e3633654d669cbaa09ae6b70789 xmlns="9fd47c19-1c4a-4d7d-b342-c10cef269344" xsi:nil="true"/>
    <_dlc_DocId xmlns="a5f32de4-e402-4188-b034-e71ca7d22e54">DOCID428-244621831-2694</_dlc_DocId>
    <_dlc_DocIdUrl xmlns="a5f32de4-e402-4188-b034-e71ca7d22e54">
      <Url>https://vicroads.sharepoint.com/sites/ecm_428/_layouts/15/DocIdRedir.aspx?ID=DOCID428-244621831-2694</Url>
      <Description>DOCID428-244621831-2694</Description>
    </_dlc_DocIdUrl>
    <o85941e134754762b9719660a258a6e6 xmlns="9fd47c19-1c4a-4d7d-b342-c10cef269344" xsi:nil="true"/>
    <df723ab3fe1c4eb7a0b151674e7ac40d xmlns="9fd47c19-1c4a-4d7d-b342-c10cef269344" xsi:nil="true"/>
    <ld508a88e6264ce89693af80a72862cb xmlns="9fd47c19-1c4a-4d7d-b342-c10cef26934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9221CD873013F46AC4929CE8D068923" ma:contentTypeVersion="17" ma:contentTypeDescription="Create a new document." ma:contentTypeScope="" ma:versionID="4fc670a98dbbeab30b570b3fcbc5414a">
  <xsd:schema xmlns:xsd="http://www.w3.org/2001/XMLSchema" xmlns:xs="http://www.w3.org/2001/XMLSchema" xmlns:p="http://schemas.microsoft.com/office/2006/metadata/properties" xmlns:ns2="a5f32de4-e402-4188-b034-e71ca7d22e54" xmlns:ns3="9fd47c19-1c4a-4d7d-b342-c10cef269344" xmlns:ns4="5152a07b-616e-4c05-91e8-b1563248455f" xmlns:ns5="4019879a-241b-489e-9a81-6efef45ecd9c" targetNamespace="http://schemas.microsoft.com/office/2006/metadata/properties" ma:root="true" ma:fieldsID="cd13601d80712db34d761ea4e5fc3911" ns2:_="" ns3:_="" ns4:_="" ns5:_="">
    <xsd:import namespace="a5f32de4-e402-4188-b034-e71ca7d22e54"/>
    <xsd:import namespace="9fd47c19-1c4a-4d7d-b342-c10cef269344"/>
    <xsd:import namespace="5152a07b-616e-4c05-91e8-b1563248455f"/>
    <xsd:import namespace="4019879a-241b-489e-9a81-6efef45ecd9c"/>
    <xsd:element name="properties">
      <xsd:complexType>
        <xsd:sequence>
          <xsd:element name="documentManagement">
            <xsd:complexType>
              <xsd:all>
                <xsd:element ref="ns2:_dlc_DocId" minOccurs="0"/>
                <xsd:element ref="ns2:_dlc_DocIdUrl" minOccurs="0"/>
                <xsd:element ref="ns2:_dlc_DocIdPersistId" minOccurs="0"/>
                <xsd:element ref="ns3:k1bd994a94c2413797db3bab8f123f6f" minOccurs="0"/>
                <xsd:element ref="ns4:TaxCatchAll" minOccurs="0"/>
                <xsd:element ref="ns3:a25c4e3633654d669cbaa09ae6b70789" minOccurs="0"/>
                <xsd:element ref="ns3:ece32f50ba964e1fbf627a9d83fe6c01" minOccurs="0"/>
                <xsd:element ref="ns3:ic50d0a05a8e4d9791dac67f8a1e716c" minOccurs="0"/>
                <xsd:element ref="ns3:n771d69a070c4babbf278c67c8a2b859" minOccurs="0"/>
                <xsd:element ref="ns3:mfe9accc5a0b4653a7b513b67ffd122d" minOccurs="0"/>
                <xsd:element ref="ns3:pd01c257034b4e86b1f58279a3bd54c6" minOccurs="0"/>
                <xsd:element ref="ns3:fb3179c379644f499d7166d0c985669b" minOccurs="0"/>
                <xsd:element ref="ns3:ld508a88e6264ce89693af80a72862cb" minOccurs="0"/>
                <xsd:element ref="ns3:df723ab3fe1c4eb7a0b151674e7ac40d" minOccurs="0"/>
                <xsd:element ref="ns3:o85941e134754762b9719660a258a6e6" minOccurs="0"/>
                <xsd:element ref="ns5: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1" nillable="true" ma:displayName="Section_0" ma:hidden="true" ma:internalName="k1bd994a94c2413797db3bab8f123f6f">
      <xsd:simpleType>
        <xsd:restriction base="dms:Note"/>
      </xsd:simpleType>
    </xsd:element>
    <xsd:element name="a25c4e3633654d669cbaa09ae6b70789" ma:index="13" nillable="true" ma:displayName="Sub-Section_0" ma:hidden="true" ma:internalName="a25c4e3633654d669cbaa09ae6b70789">
      <xsd:simpleType>
        <xsd:restriction base="dms:Note"/>
      </xsd:simpleType>
    </xsd:element>
    <xsd:element name="ece32f50ba964e1fbf627a9d83fe6c01" ma:index="14" nillable="true" ma:displayName="Agency_0" ma:hidden="true" ma:internalName="ece32f50ba964e1fbf627a9d83fe6c01">
      <xsd:simpleType>
        <xsd:restriction base="dms:Note"/>
      </xsd:simpleType>
    </xsd:element>
    <xsd:element name="ic50d0a05a8e4d9791dac67f8a1e716c" ma:index="15" nillable="true" ma:displayName="Group_0" ma:hidden="true" ma:internalName="ic50d0a05a8e4d9791dac67f8a1e716c">
      <xsd:simpleType>
        <xsd:restriction base="dms:Note"/>
      </xsd:simpleType>
    </xsd:element>
    <xsd:element name="n771d69a070c4babbf278c67c8a2b859" ma:index="16" nillable="true" ma:displayName="Division_0" ma:hidden="true" ma:internalName="n771d69a070c4babbf278c67c8a2b859">
      <xsd:simpleType>
        <xsd:restriction base="dms:Note"/>
      </xsd:simpleType>
    </xsd:element>
    <xsd:element name="mfe9accc5a0b4653a7b513b67ffd122d" ma:index="17" nillable="true" ma:displayName="Branch_0" ma:hidden="true" ma:internalName="mfe9accc5a0b4653a7b513b67ffd122d">
      <xsd:simpleType>
        <xsd:restriction base="dms:Note"/>
      </xsd:simpleType>
    </xsd:element>
    <xsd:element name="pd01c257034b4e86b1f58279a3bd54c6" ma:index="18" nillable="true" ma:displayName="Security Classification_0" ma:hidden="true" ma:internalName="pd01c257034b4e86b1f58279a3bd54c6">
      <xsd:simpleType>
        <xsd:restriction base="dms:Note"/>
      </xsd:simpleType>
    </xsd:element>
    <xsd:element name="fb3179c379644f499d7166d0c985669b" ma:index="19" nillable="true" ma:displayName="Dissemination Limiting Marker_0" ma:hidden="true" ma:internalName="fb3179c379644f499d7166d0c985669b">
      <xsd:simpleType>
        <xsd:restriction base="dms:Note"/>
      </xsd:simpleType>
    </xsd:element>
    <xsd:element name="ld508a88e6264ce89693af80a72862cb" ma:index="20" nillable="true" ma:displayName="Reference Type_0" ma:hidden="true" ma:internalName="ld508a88e6264ce89693af80a72862cb">
      <xsd:simpleType>
        <xsd:restriction base="dms:Note"/>
      </xsd:simpleType>
    </xsd:element>
    <xsd:element name="df723ab3fe1c4eb7a0b151674e7ac40d" ma:index="21" nillable="true" ma:displayName="Copyright Licence Name_0" ma:hidden="true" ma:internalName="df723ab3fe1c4eb7a0b151674e7ac40d">
      <xsd:simpleType>
        <xsd:restriction base="dms:Note"/>
      </xsd:simpleType>
    </xsd:element>
    <xsd:element name="o85941e134754762b9719660a258a6e6" ma:index="22" nillable="true" ma:displayName="Copyright Licence Type_0" ma:hidden="true" ma:internalName="o85941e134754762b9719660a258a6e6">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152a07b-616e-4c05-91e8-b1563248455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d60a7c62-15d6-4115-a4c1-0ff4901f7dae}" ma:internalName="TaxCatchAll" ma:showField="CatchAllData" ma:web="5152a07b-616e-4c05-91e8-b1563248455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019879a-241b-489e-9a81-6efef45ecd9c" elementFormDefault="qualified">
    <xsd:import namespace="http://schemas.microsoft.com/office/2006/documentManagement/types"/>
    <xsd:import namespace="http://schemas.microsoft.com/office/infopath/2007/PartnerControls"/>
    <xsd:element name="lcf76f155ced4ddcb4097134ff3c332f" ma:index="23"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0F44A62-C2BE-4086-8E35-978908FC5452}">
  <ds:schemaRefs>
    <ds:schemaRef ds:uri="http://schemas.microsoft.com/office/2006/metadata/properties"/>
    <ds:schemaRef ds:uri="http://schemas.microsoft.com/office/infopath/2007/PartnerControls"/>
    <ds:schemaRef ds:uri="4019879a-241b-489e-9a81-6efef45ecd9c"/>
    <ds:schemaRef ds:uri="5152a07b-616e-4c05-91e8-b1563248455f"/>
    <ds:schemaRef ds:uri="9fd47c19-1c4a-4d7d-b342-c10cef269344"/>
    <ds:schemaRef ds:uri="a5f32de4-e402-4188-b034-e71ca7d22e54"/>
  </ds:schemaRefs>
</ds:datastoreItem>
</file>

<file path=customXml/itemProps3.xml><?xml version="1.0" encoding="utf-8"?>
<ds:datastoreItem xmlns:ds="http://schemas.openxmlformats.org/officeDocument/2006/customXml" ds:itemID="{739E5A89-A8C1-4D7D-8D22-EA3D91AC23F0}">
  <ds:schemaRefs>
    <ds:schemaRef ds:uri="http://schemas.microsoft.com/sharepoint/v3/contenttype/forms"/>
  </ds:schemaRefs>
</ds:datastoreItem>
</file>

<file path=customXml/itemProps4.xml><?xml version="1.0" encoding="utf-8"?>
<ds:datastoreItem xmlns:ds="http://schemas.openxmlformats.org/officeDocument/2006/customXml" ds:itemID="{DFBB67E4-EC93-48C3-9C5A-3708400DFC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9fd47c19-1c4a-4d7d-b342-c10cef269344"/>
    <ds:schemaRef ds:uri="5152a07b-616e-4c05-91e8-b1563248455f"/>
    <ds:schemaRef ds:uri="4019879a-241b-489e-9a81-6efef45ecd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6481EEB-774B-40F8-8C20-FBED449C78A5}">
  <ds:schemaRefs>
    <ds:schemaRef ds:uri="http://schemas.openxmlformats.org/officeDocument/2006/bibliography"/>
  </ds:schemaRefs>
</ds:datastoreItem>
</file>

<file path=customXml/itemProps6.xml><?xml version="1.0" encoding="utf-8"?>
<ds:datastoreItem xmlns:ds="http://schemas.openxmlformats.org/officeDocument/2006/customXml" ds:itemID="{10130DEE-ADB5-424B-83E0-D5A781A79676}">
  <ds:schemaRefs>
    <ds:schemaRef ds:uri="http://schemas.microsoft.com/sharepoint/events"/>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1</Pages>
  <Words>446</Words>
  <Characters>2543</Characters>
  <Application>Microsoft Office Word</Application>
  <DocSecurity>4</DocSecurity>
  <Lines>21</Lines>
  <Paragraphs>5</Paragraphs>
  <ScaleCrop>false</ScaleCrop>
  <Company>DTP</Company>
  <LinksUpToDate>false</LinksUpToDate>
  <CharactersWithSpaces>2984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Fact sheet for local councils, land surveyors and developers</dc:subject>
  <dc:creator>April L Taylor (DTP)</dc:creator>
  <cp:keywords/>
  <dc:description/>
  <cp:lastModifiedBy>April L Taylor (DTP)</cp:lastModifiedBy>
  <cp:revision>502</cp:revision>
  <dcterms:created xsi:type="dcterms:W3CDTF">2025-08-29T12:45:00Z</dcterms:created>
  <dcterms:modified xsi:type="dcterms:W3CDTF">2026-01-27T23:01:00Z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0x010100E9221CD873013F46AC4929CE8D068923</vt:lpwstr>
  </property>
  <property fmtid="{D5CDD505-2E9C-101B-9397-08002B2CF9AE}" pid="3" name="ShowGlobal">
    <vt:bool>true</vt:bool>
  </property>
  <property fmtid="{D5CDD505-2E9C-101B-9397-08002B2CF9AE}" pid="4" name="KeepMarginsTheSame">
    <vt:bool>true</vt:bool>
  </property>
  <property fmtid="{D5CDD505-2E9C-101B-9397-08002B2CF9AE}" pid="5" name="LinkHeadersFooters">
    <vt:bool>true</vt:bool>
  </property>
  <property fmtid="{D5CDD505-2E9C-101B-9397-08002B2CF9AE}" pid="6" name="RestartNumberingAtSection2">
    <vt:bool>false</vt:bool>
  </property>
  <property fmtid="{D5CDD505-2E9C-101B-9397-08002B2CF9AE}" pid="7" name="RestartNumberingAtSection3">
    <vt:bool>false</vt:bool>
  </property>
  <property fmtid="{D5CDD505-2E9C-101B-9397-08002B2CF9AE}" pid="8" name="CustomGallery1">
    <vt:bool>true</vt:bool>
  </property>
  <property fmtid="{D5CDD505-2E9C-101B-9397-08002B2CF9AE}" pid="9" name="CustomGallery2">
    <vt:bool>true</vt:bool>
  </property>
  <property fmtid="{D5CDD505-2E9C-101B-9397-08002B2CF9AE}" pid="10" name="CustomGallery3">
    <vt:bool>true</vt:bool>
  </property>
  <property fmtid="{D5CDD505-2E9C-101B-9397-08002B2CF9AE}" pid="11" name="CustomGallery4">
    <vt:bool>false</vt:bool>
  </property>
  <property fmtid="{D5CDD505-2E9C-101B-9397-08002B2CF9AE}" pid="12" name="CustomGallery5">
    <vt:bool>false</vt:bool>
  </property>
  <property fmtid="{D5CDD505-2E9C-101B-9397-08002B2CF9AE}" pid="13" name="TemplateType">
    <vt:lpwstr>Factsheet</vt:lpwstr>
  </property>
  <property fmtid="{D5CDD505-2E9C-101B-9397-08002B2CF9AE}" pid="14" name="TemplateVersion">
    <vt:lpwstr>[add version #]</vt:lpwstr>
  </property>
  <property fmtid="{D5CDD505-2E9C-101B-9397-08002B2CF9AE}" pid="15" name="CorrelatingCommon">
    <vt:lpwstr>6.49</vt:lpwstr>
  </property>
  <property fmtid="{D5CDD505-2E9C-101B-9397-08002B2CF9AE}" pid="16" name="BaseMaster">
    <vt:lpwstr>v4.4</vt:lpwstr>
  </property>
  <property fmtid="{D5CDD505-2E9C-101B-9397-08002B2CF9AE}" pid="17" name="AutomationVersion">
    <vt:lpwstr>v#</vt:lpwstr>
  </property>
  <property fmtid="{D5CDD505-2E9C-101B-9397-08002B2CF9AE}" pid="18" name="Order">
    <vt:r8>9340100</vt:r8>
  </property>
  <property fmtid="{D5CDD505-2E9C-101B-9397-08002B2CF9AE}" pid="19" name="TriggerFlowInfo">
    <vt:lpwstr/>
  </property>
  <property fmtid="{D5CDD505-2E9C-101B-9397-08002B2CF9AE}" pid="20" name="ComplianceAssetId">
    <vt:lpwstr/>
  </property>
  <property fmtid="{D5CDD505-2E9C-101B-9397-08002B2CF9AE}" pid="21" name="_ExtendedDescription">
    <vt:lpwstr/>
  </property>
  <property fmtid="{D5CDD505-2E9C-101B-9397-08002B2CF9AE}" pid="22" name="MediaServiceImageTags">
    <vt:lpwstr/>
  </property>
  <property fmtid="{D5CDD505-2E9C-101B-9397-08002B2CF9AE}" pid="23" name="Section">
    <vt:lpwstr>4;#Surveyor-General Victoria|c349a8c0-cb28-4025-a3f2-689e8f1975c2</vt:lpwstr>
  </property>
  <property fmtid="{D5CDD505-2E9C-101B-9397-08002B2CF9AE}" pid="24" name="Agency">
    <vt:lpwstr>5;#Department of Environment, Land, Water and Planning|607a3f87-1228-4cd9-82a5-076aa8776274</vt:lpwstr>
  </property>
  <property fmtid="{D5CDD505-2E9C-101B-9397-08002B2CF9AE}" pid="25" name="Branch">
    <vt:lpwstr>11;#Strategic Land Assessment ＆ Information|ad29ee36-035b-4ab7-a607-3c59838bbb5c</vt:lpwstr>
  </property>
  <property fmtid="{D5CDD505-2E9C-101B-9397-08002B2CF9AE}" pid="26" name="Division">
    <vt:lpwstr>256;#Land Use Victoria|8d31591b-4db8-47ce-a801-90b74330de35</vt:lpwstr>
  </property>
  <property fmtid="{D5CDD505-2E9C-101B-9397-08002B2CF9AE}" pid="27" name="Group1">
    <vt:lpwstr>255;#Land Services and First Peoples|56f263ad-7ebc-48a2-a70b-2835b2ca30db</vt:lpwstr>
  </property>
  <property fmtid="{D5CDD505-2E9C-101B-9397-08002B2CF9AE}" pid="28" name="Dissemination Limiting Marker">
    <vt:lpwstr>9;#FOUO|955eb6fc-b35a-4808-8aa5-31e514fa3f26</vt:lpwstr>
  </property>
  <property fmtid="{D5CDD505-2E9C-101B-9397-08002B2CF9AE}" pid="29" name="Security Classification">
    <vt:lpwstr>7;#Unclassified|7fa379f4-4aba-4692-ab80-7d39d3a23cf4</vt:lpwstr>
  </property>
  <property fmtid="{D5CDD505-2E9C-101B-9397-08002B2CF9AE}" pid="30" name="o85941e134754762b9719660a258a6e6">
    <vt:lpwstr/>
  </property>
  <property fmtid="{D5CDD505-2E9C-101B-9397-08002B2CF9AE}" pid="31" name="Reference_x0020_Type">
    <vt:lpwstr/>
  </property>
  <property fmtid="{D5CDD505-2E9C-101B-9397-08002B2CF9AE}" pid="32" name="Copyright_x0020_Licence_x0020_Name">
    <vt:lpwstr/>
  </property>
  <property fmtid="{D5CDD505-2E9C-101B-9397-08002B2CF9AE}" pid="33" name="df723ab3fe1c4eb7a0b151674e7ac40d">
    <vt:lpwstr/>
  </property>
  <property fmtid="{D5CDD505-2E9C-101B-9397-08002B2CF9AE}" pid="34" name="Sub_x002d_Section">
    <vt:lpwstr/>
  </property>
  <property fmtid="{D5CDD505-2E9C-101B-9397-08002B2CF9AE}" pid="35" name="ld508a88e6264ce89693af80a72862cb">
    <vt:lpwstr/>
  </property>
  <property fmtid="{D5CDD505-2E9C-101B-9397-08002B2CF9AE}" pid="36" name="Security_x0020_Classification">
    <vt:lpwstr>7;#Unclassified|7fa379f4-4aba-4692-ab80-7d39d3a23cf4</vt:lpwstr>
  </property>
  <property fmtid="{D5CDD505-2E9C-101B-9397-08002B2CF9AE}" pid="37" name="OGN_x0020_Project_x0020_Name">
    <vt:lpwstr/>
  </property>
  <property fmtid="{D5CDD505-2E9C-101B-9397-08002B2CF9AE}" pid="38" name="Dissemination_x0020_Limiting_x0020_Marker">
    <vt:lpwstr>9;#FOUO|955eb6fc-b35a-4808-8aa5-31e514fa3f26</vt:lpwstr>
  </property>
  <property fmtid="{D5CDD505-2E9C-101B-9397-08002B2CF9AE}" pid="39" name="Copyright_x0020_License_x0020_Type">
    <vt:lpwstr/>
  </property>
  <property fmtid="{D5CDD505-2E9C-101B-9397-08002B2CF9AE}" pid="40" name="Sub-Section">
    <vt:lpwstr/>
  </property>
  <property fmtid="{D5CDD505-2E9C-101B-9397-08002B2CF9AE}" pid="41" name="Copyright Licence Name">
    <vt:lpwstr/>
  </property>
  <property fmtid="{D5CDD505-2E9C-101B-9397-08002B2CF9AE}" pid="42" name="OGN Project Name">
    <vt:lpwstr/>
  </property>
  <property fmtid="{D5CDD505-2E9C-101B-9397-08002B2CF9AE}" pid="43" name="Reference Type">
    <vt:lpwstr/>
  </property>
  <property fmtid="{D5CDD505-2E9C-101B-9397-08002B2CF9AE}" pid="44" name="Copyright License Type">
    <vt:lpwstr/>
  </property>
  <property fmtid="{D5CDD505-2E9C-101B-9397-08002B2CF9AE}" pid="45" name="_dlc_DocIdItemGuid">
    <vt:lpwstr>7bece1b5-708f-484e-9ddc-eb0f959325ca</vt:lpwstr>
  </property>
  <property fmtid="{D5CDD505-2E9C-101B-9397-08002B2CF9AE}" pid="46" name="d865bb3eaf0440a8ba82cedebf5b031d">
    <vt:lpwstr/>
  </property>
  <property fmtid="{D5CDD505-2E9C-101B-9397-08002B2CF9AE}" pid="47" name="docLang">
    <vt:lpwstr>en</vt:lpwstr>
  </property>
</Properties>
</file>