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body>
    <w:bookmarkStart w:id="0" w:name="_Toc30502210"/>
    <w:p w14:paraId="05A9183F" w14:textId="77777777" w:rsidR="0013521C" w:rsidRPr="00332A9C" w:rsidRDefault="009D6899" w:rsidP="0013521C">
      <w:pPr>
        <w:pStyle w:val="Title"/>
        <w:framePr w:w="7174" w:h="1936" w:hRule="exact" w:wrap="around" w:x="631" w:y="1731"/>
        <w:rPr>
          <w:i/>
          <w:iCs/>
        </w:rPr>
      </w:pPr>
      <w:sdt>
        <w:sdtPr>
          <w:alias w:val="Title"/>
          <w:tag w:val=""/>
          <w:id w:val="-640959234"/>
          <w:placeholder>
            <w:docPart w:val="BB8FF533E8BE40E595E4A8DF44C36738"/>
          </w:placeholder>
          <w:dataBinding w:prefixMappings="xmlns:ns0='http://purl.org/dc/elements/1.1/' xmlns:ns1='http://schemas.openxmlformats.org/package/2006/metadata/core-properties' " w:xpath="/ns1:coreProperties[1]/ns0:title[1]" w:storeItemID="{6C3C8BC8-F283-45AE-878A-BAB7291924A1}"/>
          <w:text w:multiLine="1"/>
        </w:sdtPr>
        <w:sdtContent>
          <w:r w:rsidR="0013521C" w:rsidRPr="00665CB8">
            <w:rPr>
              <w:b/>
            </w:rPr>
            <w:t>Guide to dealing with restricted, accessory &amp; carpark lots</w:t>
          </w:r>
        </w:sdtContent>
      </w:sdt>
    </w:p>
    <w:sdt>
      <w:sdtPr>
        <w:id w:val="1731199166"/>
        <w:docPartObj>
          <w:docPartGallery w:val="Cover Pages"/>
          <w:docPartUnique/>
        </w:docPartObj>
      </w:sdtPr>
      <w:sdtEndPr>
        <w:rPr>
          <w:b/>
        </w:rPr>
      </w:sdtEndPr>
      <w:sdtContent>
        <w:p w14:paraId="7B49FB75" w14:textId="222BD2B6" w:rsidR="005471E7" w:rsidRDefault="00C64DEE" w:rsidP="00C97AB2">
          <w:r>
            <w:rPr>
              <w:noProof/>
            </w:rPr>
            <mc:AlternateContent>
              <mc:Choice Requires="wps">
                <w:drawing>
                  <wp:anchor distT="0" distB="0" distL="114300" distR="114300" simplePos="0" relativeHeight="251658244" behindDoc="0" locked="0" layoutInCell="1" allowOverlap="1" wp14:anchorId="75ED57BD" wp14:editId="4EF00B94">
                    <wp:simplePos x="0" y="0"/>
                    <wp:positionH relativeFrom="page">
                      <wp:posOffset>2735580</wp:posOffset>
                    </wp:positionH>
                    <wp:positionV relativeFrom="page">
                      <wp:posOffset>2677160</wp:posOffset>
                    </wp:positionV>
                    <wp:extent cx="3383915" cy="2396490"/>
                    <wp:effectExtent l="0" t="0" r="6985" b="3810"/>
                    <wp:wrapNone/>
                    <wp:docPr id="41" name="Freeform: Shape 41">
                      <a:extLst xmlns:a="http://schemas.openxmlformats.org/drawingml/2006/main">
                        <a:ext uri="{C183D7F6-B498-43B3-948B-1728B52AA6E4}">
                          <adec:decorative xmlns:adec="http://schemas.microsoft.com/office/drawing/2017/decorative" val="1"/>
                        </a:ext>
                      </a:extLst>
                    </wp:docPr>
                    <wp:cNvGraphicFramePr/>
                    <a:graphic xmlns:a="http://schemas.openxmlformats.org/drawingml/2006/main">
                      <a:graphicData uri="http://schemas.microsoft.com/office/word/2010/wordprocessingShape">
                        <wps:wsp>
                          <wps:cNvSpPr/>
                          <wps:spPr>
                            <a:xfrm>
                              <a:off x="0" y="0"/>
                              <a:ext cx="3383915" cy="2396490"/>
                            </a:xfrm>
                            <a:custGeom>
                              <a:avLst/>
                              <a:gdLst>
                                <a:gd name="connsiteX0" fmla="*/ 3384523 w 3384523"/>
                                <a:gd name="connsiteY0" fmla="*/ 2396966 h 2396965"/>
                                <a:gd name="connsiteX1" fmla="*/ 2257911 w 3384523"/>
                                <a:gd name="connsiteY1" fmla="*/ 0 h 2396965"/>
                                <a:gd name="connsiteX2" fmla="*/ 0 w 3384523"/>
                                <a:gd name="connsiteY2" fmla="*/ 0 h 2396965"/>
                                <a:gd name="connsiteX3" fmla="*/ 1126612 w 3384523"/>
                                <a:gd name="connsiteY3" fmla="*/ 2396966 h 2396965"/>
                                <a:gd name="connsiteX4" fmla="*/ 3384523 w 3384523"/>
                                <a:gd name="connsiteY4" fmla="*/ 2396966 h 2396965"/>
                              </a:gdLst>
                              <a:ahLst/>
                              <a:cxnLst>
                                <a:cxn ang="0">
                                  <a:pos x="connsiteX0" y="connsiteY0"/>
                                </a:cxn>
                                <a:cxn ang="0">
                                  <a:pos x="connsiteX1" y="connsiteY1"/>
                                </a:cxn>
                                <a:cxn ang="0">
                                  <a:pos x="connsiteX2" y="connsiteY2"/>
                                </a:cxn>
                                <a:cxn ang="0">
                                  <a:pos x="connsiteX3" y="connsiteY3"/>
                                </a:cxn>
                                <a:cxn ang="0">
                                  <a:pos x="connsiteX4" y="connsiteY4"/>
                                </a:cxn>
                              </a:cxnLst>
                              <a:rect l="l" t="t" r="r" b="b"/>
                              <a:pathLst>
                                <a:path w="3384523" h="2396965">
                                  <a:moveTo>
                                    <a:pt x="3384523" y="2396966"/>
                                  </a:moveTo>
                                  <a:lnTo>
                                    <a:pt x="2257911" y="0"/>
                                  </a:lnTo>
                                  <a:lnTo>
                                    <a:pt x="0" y="0"/>
                                  </a:lnTo>
                                  <a:cubicBezTo>
                                    <a:pt x="0" y="0"/>
                                    <a:pt x="1126612" y="2396966"/>
                                    <a:pt x="1126612" y="2396966"/>
                                  </a:cubicBezTo>
                                  <a:lnTo>
                                    <a:pt x="3384523" y="2396966"/>
                                  </a:lnTo>
                                  <a:close/>
                                </a:path>
                              </a:pathLst>
                            </a:custGeom>
                            <a:solidFill>
                              <a:srgbClr val="FFFFFF">
                                <a:alpha val="33000"/>
                              </a:srgbClr>
                            </a:solidFill>
                            <a:ln w="12665" cap="flat">
                              <a:noFill/>
                              <a:prstDash val="solid"/>
                              <a:miter/>
                            </a:ln>
                          </wps:spPr>
                          <wps:bodyPr rot="0" spcFirstLastPara="0" vert="horz" wrap="square" lIns="91440" tIns="45720" rIns="91440" bIns="45720" numCol="1" spcCol="0" rtlCol="0" fromWordArt="0" anchor="ctr" anchorCtr="0" forceAA="0" compatLnSpc="1">
                            <a:prstTxWarp prst="textNoShape">
                              <a:avLst/>
                            </a:prstTxWarp>
                            <a:noAutofit/>
                          </wps:bodyPr>
                        </wps:wsp>
                      </a:graphicData>
                    </a:graphic>
                  </wp:anchor>
                </w:drawing>
              </mc:Choice>
              <mc:Fallback>
                <w:pict>
                  <v:shape w14:anchorId="414A28D6" id="Freeform: Shape 41" o:spid="_x0000_s1026" alt="&quot;&quot;" style="position:absolute;margin-left:215.4pt;margin-top:210.8pt;width:266.45pt;height:188.7pt;z-index:251658244;visibility:visible;mso-wrap-style:square;mso-wrap-distance-left:9pt;mso-wrap-distance-top:0;mso-wrap-distance-right:9pt;mso-wrap-distance-bottom:0;mso-position-horizontal:absolute;mso-position-horizontal-relative:page;mso-position-vertical:absolute;mso-position-vertical-relative:page;v-text-anchor:middle" coordsize="3384523,2396965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Jd+0XcAMAAEUJAAAOAAAAZHJzL2Uyb0RvYy54bWysVl1v1DoQfUfiP1h5RLrN1+7CrrpFpVWv&#10;kCqo1CLg0es4m0iObWzvR/n1HDtJ1y2gpYh9yI7jOTOeM+OZnL7dd4JsubGtksskP8kSwiVTVSvX&#10;y+TT3dV/bxJiHZUVFUryZXLPbfL27OWL051e8EI1SlTcEBiRdrHTy6RxTi/S1LKGd9SeKM0lNmtl&#10;OuqwNOu0MnQH651IiyybpTtlKm0U49bi7WW/mZwF+3XNmftY15Y7IpYJzubC04Tnyj/Ts1O6WBuq&#10;m5YNx6B/cYqOthJOH0xdUkfJxrQ/mepaZpRVtTthqktVXbeMhxgQTZ49iea2oZqHWECO1Q802X9n&#10;ln3Y3uobAxp22i4sRB/Fvjad/8f5yD6Qdf9AFt87wvCyLN+U83yaEIa9opzPJvNAZ3qAs411/3MV&#10;TNHttXU92xWkwFVFJO1QFExJaVvHvyBDdSeQgFcpgf3JtCjJbpSGXD0FfY1B/hzz2Yw0pJemvwF9&#10;ySNPRTF9Pc/z455iUHbcRxH5yI5bf6x+NIIysp7nxWyWF8d9xKA/5moSefrjrMSgX3pCnazHSqDN&#10;WBxsL4fqgESo7yJZuFhaWV+Kcamg7sYligC1BZNA+dI6AkYiY3D+LDDyFIOLZ4GRgBhcPgsMTmPw&#10;JAb3sQ/cGfQ93/FE6HguIeh4JiHoeCuPoQtNnad8FMku3Gd/3xLS9Nd5PpsG4ju15XcqaDqfgaEC&#10;wlGGxA7nOGgKGSOG+xUQY55GjfFfB9u4ygjwqQ7brFr2jn+PbUaaiCaAh0vw9GBHtj1vj+w/PtHv&#10;ox31mFCW98XnWQ1V+EBvsH5oglaJtrpqhfB0WrNeXQhDthSZugq/QDgVuqH927LMspGNQT3Yf2RH&#10;SJ8+3wF8M6YYorWgLpiSyjvrM26su6S26Q0HA30pdGi8pj+/wN1JD3PASytV3d8YYlQ/Oa1mVy0s&#10;XVPrbqhBp0YiMP6x2yjzPSE7jNJlYr9tqOEJEe8lZtU8n0yg5sJiMn1dYGHinVW8IzfdhQIjuKPw&#10;FkSv78Qo1kZ1nzH1z71XbFHJ4Bu9wKHE+8WFwxpb+G5g/Pw8yJi3SMu1vNXMGw8FjUju9p+p0URD&#10;XCYOw+2DGscuXYxDC2n0Cr2uR0p1vnGqbv1EC4z1PA0LzOqQpuG7wn8MxOugdfj6OfsBAAD//wMA&#10;UEsDBBQABgAIAAAAIQAMxHTO4QAAAAsBAAAPAAAAZHJzL2Rvd25yZXYueG1sTI/NTsMwEITvSLyD&#10;tUjcqN0GpU0ap0JIwBUKUuHmxts4aryOYuenPD3mBLcd7Wjmm2I325aN2PvGkYTlQgBDqpxuqJbw&#10;8f50twHmgyKtWkco4YIeduX1VaFy7SZ6w3EfahZDyOdKggmhyzn3lUGr/MJ1SPF3cr1VIcq+5rpX&#10;Uwy3LV8JkXKrGooNRnX4aLA67wcr4WX4nA9h/D4/HzYX85XQZJR7lfL2Zn7YAgs4hz8z/OJHdCgj&#10;09ENpD1rJdwnIqKHeKyWKbDoyNJkDewoYZ1lAnhZ8P8byh8AAAD//wMAUEsBAi0AFAAGAAgAAAAh&#10;ALaDOJL+AAAA4QEAABMAAAAAAAAAAAAAAAAAAAAAAFtDb250ZW50X1R5cGVzXS54bWxQSwECLQAU&#10;AAYACAAAACEAOP0h/9YAAACUAQAACwAAAAAAAAAAAAAAAAAvAQAAX3JlbHMvLnJlbHNQSwECLQAU&#10;AAYACAAAACEAiXftF3ADAABFCQAADgAAAAAAAAAAAAAAAAAuAgAAZHJzL2Uyb0RvYy54bWxQSwEC&#10;LQAUAAYACAAAACEADMR0zuEAAAALAQAADwAAAAAAAAAAAAAAAADKBQAAZHJzL2Rvd25yZXYueG1s&#10;UEsFBgAAAAAEAAQA8wAAANgGAAAAAA==&#10;" path="m3384523,2396966l2257911,,,c,,1126612,2396966,1126612,2396966r2257911,xe" stroked="f" strokeweight=".35181mm">
                    <v:fill opacity="21588f"/>
                    <v:stroke joinstyle="miter"/>
                    <v:path arrowok="t" o:connecttype="custom" o:connectlocs="3383915,2396491;2257505,0;0,0;1126410,2396491;3383915,2396491" o:connectangles="0,0,0,0,0"/>
                    <w10:wrap anchorx="page" anchory="page"/>
                  </v:shape>
                </w:pict>
              </mc:Fallback>
            </mc:AlternateContent>
          </w:r>
          <w:r w:rsidR="005471E7">
            <w:rPr>
              <w:noProof/>
            </w:rPr>
            <w:drawing>
              <wp:anchor distT="0" distB="0" distL="114300" distR="114300" simplePos="0" relativeHeight="251658240" behindDoc="1" locked="0" layoutInCell="1" allowOverlap="1" wp14:anchorId="0991ECE4" wp14:editId="3E398B78">
                <wp:simplePos x="0" y="0"/>
                <wp:positionH relativeFrom="page">
                  <wp:posOffset>126365</wp:posOffset>
                </wp:positionH>
                <wp:positionV relativeFrom="page">
                  <wp:posOffset>2398395</wp:posOffset>
                </wp:positionV>
                <wp:extent cx="7303770" cy="6725285"/>
                <wp:effectExtent l="0" t="0" r="0" b="0"/>
                <wp:wrapNone/>
                <wp:docPr id="63" name="Picture 63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26" name="Picture 26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/>
                      </pic:nvPicPr>
                      <pic:blipFill>
                        <a:blip r:embed="rId14" cstate="print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 l="13875" r="13875"/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7303770" cy="6725285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w:r>
          <w:r w:rsidR="005471E7">
            <w:rPr>
              <w:noProof/>
            </w:rPr>
            <mc:AlternateContent>
              <mc:Choice Requires="wps">
                <w:drawing>
                  <wp:anchor distT="0" distB="0" distL="114300" distR="114300" simplePos="0" relativeHeight="251658242" behindDoc="0" locked="0" layoutInCell="1" allowOverlap="1" wp14:anchorId="40A84D9D" wp14:editId="13B663C5">
                    <wp:simplePos x="0" y="0"/>
                    <wp:positionH relativeFrom="page">
                      <wp:posOffset>4988599</wp:posOffset>
                    </wp:positionH>
                    <wp:positionV relativeFrom="page">
                      <wp:posOffset>282440</wp:posOffset>
                    </wp:positionV>
                    <wp:extent cx="2280704" cy="2393950"/>
                    <wp:effectExtent l="0" t="0" r="5715" b="6350"/>
                    <wp:wrapNone/>
                    <wp:docPr id="33" name="Freeform: Shape 33">
                      <a:extLst xmlns:a="http://schemas.openxmlformats.org/drawingml/2006/main">
                        <a:ext uri="{C183D7F6-B498-43B3-948B-1728B52AA6E4}">
                          <adec:decorative xmlns:adec="http://schemas.microsoft.com/office/drawing/2017/decorative" val="1"/>
                        </a:ext>
                      </a:extLst>
                    </wp:docPr>
                    <wp:cNvGraphicFramePr/>
                    <a:graphic xmlns:a="http://schemas.openxmlformats.org/drawingml/2006/main">
                      <a:graphicData uri="http://schemas.microsoft.com/office/word/2010/wordprocessingShape">
                        <wps:wsp>
                          <wps:cNvSpPr/>
                          <wps:spPr>
                            <a:xfrm>
                              <a:off x="0" y="0"/>
                              <a:ext cx="2280704" cy="2393950"/>
                            </a:xfrm>
                            <a:custGeom>
                              <a:avLst/>
                              <a:gdLst>
                                <a:gd name="connsiteX0" fmla="*/ 2257911 w 2276027"/>
                                <a:gd name="connsiteY0" fmla="*/ 2394432 h 2394431"/>
                                <a:gd name="connsiteX1" fmla="*/ 2276028 w 2276027"/>
                                <a:gd name="connsiteY1" fmla="*/ 2394432 h 2394431"/>
                                <a:gd name="connsiteX2" fmla="*/ 2276028 w 2276027"/>
                                <a:gd name="connsiteY2" fmla="*/ 0 h 2394431"/>
                                <a:gd name="connsiteX3" fmla="*/ 1130032 w 2276027"/>
                                <a:gd name="connsiteY3" fmla="*/ 0 h 2394431"/>
                                <a:gd name="connsiteX4" fmla="*/ 0 w 2276027"/>
                                <a:gd name="connsiteY4" fmla="*/ 2394432 h 2394431"/>
                                <a:gd name="connsiteX5" fmla="*/ 2257911 w 2276027"/>
                                <a:gd name="connsiteY5" fmla="*/ 2394432 h 2394431"/>
                              </a:gdLst>
                              <a:ahLst/>
                              <a:cxnLst>
                                <a:cxn ang="0">
                                  <a:pos x="connsiteX0" y="connsiteY0"/>
                                </a:cxn>
                                <a:cxn ang="0">
                                  <a:pos x="connsiteX1" y="connsiteY1"/>
                                </a:cxn>
                                <a:cxn ang="0">
                                  <a:pos x="connsiteX2" y="connsiteY2"/>
                                </a:cxn>
                                <a:cxn ang="0">
                                  <a:pos x="connsiteX3" y="connsiteY3"/>
                                </a:cxn>
                                <a:cxn ang="0">
                                  <a:pos x="connsiteX4" y="connsiteY4"/>
                                </a:cxn>
                                <a:cxn ang="0">
                                  <a:pos x="connsiteX5" y="connsiteY5"/>
                                </a:cxn>
                              </a:cxnLst>
                              <a:rect l="l" t="t" r="r" b="b"/>
                              <a:pathLst>
                                <a:path w="2276027" h="2394431">
                                  <a:moveTo>
                                    <a:pt x="2257911" y="2394432"/>
                                  </a:moveTo>
                                  <a:lnTo>
                                    <a:pt x="2276028" y="2394432"/>
                                  </a:lnTo>
                                  <a:lnTo>
                                    <a:pt x="2276028" y="0"/>
                                  </a:lnTo>
                                  <a:lnTo>
                                    <a:pt x="1130032" y="0"/>
                                  </a:lnTo>
                                  <a:lnTo>
                                    <a:pt x="0" y="2394432"/>
                                  </a:lnTo>
                                  <a:lnTo>
                                    <a:pt x="2257911" y="2394432"/>
                                  </a:lnTo>
                                  <a:close/>
                                </a:path>
                              </a:pathLst>
                            </a:custGeom>
                            <a:solidFill>
                              <a:srgbClr val="CEDC00"/>
                            </a:solidFill>
                            <a:ln w="12665" cap="flat">
                              <a:noFill/>
                              <a:prstDash val="solid"/>
                              <a:miter/>
                            </a:ln>
                          </wps:spPr>
                          <wps:bodyPr rot="0" spcFirstLastPara="0" vert="horz" wrap="square" lIns="91440" tIns="45720" rIns="91440" bIns="45720" numCol="1" spcCol="0" rtlCol="0" fromWordArt="0" anchor="ctr" anchorCtr="0" forceAA="0" compatLnSpc="1">
                            <a:prstTxWarp prst="textNoShape">
                              <a:avLst/>
                            </a:prstTxWarp>
                            <a:noAutofit/>
                          </wps:bodyPr>
                        </wps:wsp>
                      </a:graphicData>
                    </a:graphic>
                    <wp14:sizeRelH relativeFrom="margin">
                      <wp14:pctWidth>0</wp14:pctWidth>
                    </wp14:sizeRelH>
                  </wp:anchor>
                </w:drawing>
              </mc:Choice>
              <mc:Fallback>
                <w:pict>
                  <v:shape w14:anchorId="797D1353" id="Freeform: Shape 33" o:spid="_x0000_s1026" alt="&quot;&quot;" style="position:absolute;margin-left:392.8pt;margin-top:22.25pt;width:179.6pt;height:188.5pt;z-index:251658242;visibility:visible;mso-wrap-style:square;mso-width-percent:0;mso-wrap-distance-left:9pt;mso-wrap-distance-top:0;mso-wrap-distance-right:9pt;mso-wrap-distance-bottom:0;mso-position-horizontal:absolute;mso-position-horizontal-relative:page;mso-position-vertical:absolute;mso-position-vertical-relative:page;mso-width-percent:0;mso-width-relative:margin;v-text-anchor:middle" coordsize="2276027,2394431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XLr6LdgMAAL0JAAAOAAAAZHJzL2Uyb0RvYy54bWysVttu2zAMfR+wfxD8OGD1JUnTBE2HIl2H&#10;AcVWoB22PSqyHBuQJU1SLt3X70i2E2e3pMNeYiriISkeitTlm20tyJobWyk5i9KzJCJcMpVXcjmL&#10;Pj3evr6IiHVU5lQoyWfRE7fRm6uXLy43esozVSqRc0NgRNrpRs+i0jk9jWPLSl5Te6Y0l9gslKmp&#10;w9Is49zQDazXIs6S5DzeKJNroxi3Fv/eNJvRVbBfFJy5j0VhuSNiFiE2F35N+F343/jqkk6Xhuqy&#10;Ym0Y9B+iqGkl4XRn6oY6Slam+sVUXTGjrCrcGVN1rIqiYjycAadJk59O81BSzcNZkByrd2my/88s&#10;+7B+0PcGadhoO7UQ/Sm2han9F/GRbUjW0y5ZfOsIw59ZdpGMk2FEGPaywWQwGYV0xns4W1n3jqtg&#10;iq7vrGuynUMKucqJpDWKgikpbeX4FzBU1AIEvIpJlo3GkzQlG0jj8yQbt1z9DPp6ABpMhsNBRkqC&#10;iCClfwB9SQ88efsXxz0dgE71lP2Lpz4oOX6aQc9Hmg6SBCk4mrc+6AQfYHrHTXLcel+94eIEVkY9&#10;HyfzfwD6HSuoyGVXc7TsypBtZVuHkAj1/SoJV1gr64u+X5So8G6JckMVwyRQvoiPgFEyfXCox5PB&#10;qII+OHuWZ9DbBw+eBQZ7ffDwWWAQ0geP+uDm7G3iDdqzb8wiNGYXETRmExE05oXH0KmmzvPViWTj&#10;207TDEgZuk64436/Vmv+qIKm8/S15RNCaeuvjWOvKeQhIrSB3yA6ve6rWw97/a4oOo3u22i2VzJY&#10;/rsmehlSdxhvZ6v7dt5De/yLPhPK8qZWfR5D0e4S6nnodWerRJXfVkL4BFqzXMyFIWsKbuZvb+ZJ&#10;F/SBmpCejzQ7PwfhjGJ4F4K6cIWk8rYaCo11N9SWjbVgoOG2RsM3TXgCNynezx8vLVT+dG+IUc3E&#10;tprdVrB0R627pwYTApnCswO7pTLfI7LBCJ9F9tuKGh4R8V5iRk7S4RBqLiyGo3GGhenvLPo7clXP&#10;FQ6MGwtvQfT6TnRiYVT9Ga+Na+8VW1Qy+EZncKjZZjF3WGML7xXGr6+DjDmPrN/JB8288VChOMnj&#10;9jM1mmiIs8hhqH5Q3bin025YgiWv0Oh6pFTXK6eKyk/SkLEmT+0Cb4TAcvue8Y+Q/jpo7V9dVz8A&#10;AAD//wMAUEsDBBQABgAIAAAAIQBi7USZ4AAAAAsBAAAPAAAAZHJzL2Rvd25yZXYueG1sTI/BTsMw&#10;DIbvSLxDZCQuiKUd3ehK0wlt4jRx2OABssa0FY1TJVnXvT3eiR1tf/r9/eV6sr0Y0YfOkYJ0loBA&#10;qp3pqFHw/fXxnIMIUZPRvSNUcMEA6+r+rtSFcWfa43iIjeAQCoVW0MY4FFKGukWrw8wNSHz7cd7q&#10;yKNvpPH6zOG2l/MkWUqrO+IPrR5w02L9ezhZBbmfsMs/Vy9Pu53fjtv6sjL7jVKPD9P7G4iIU/yH&#10;4arP6lCx09GdyATRK3jNF0tGFWTZAsQVSLOMyxx5M08XIKtS3nao/gAAAP//AwBQSwECLQAUAAYA&#10;CAAAACEAtoM4kv4AAADhAQAAEwAAAAAAAAAAAAAAAAAAAAAAW0NvbnRlbnRfVHlwZXNdLnhtbFBL&#10;AQItABQABgAIAAAAIQA4/SH/1gAAAJQBAAALAAAAAAAAAAAAAAAAAC8BAABfcmVscy8ucmVsc1BL&#10;AQItABQABgAIAAAAIQAXLr6LdgMAAL0JAAAOAAAAAAAAAAAAAAAAAC4CAABkcnMvZTJvRG9jLnht&#10;bFBLAQItABQABgAIAAAAIQBi7USZ4AAAAAsBAAAPAAAAAAAAAAAAAAAAANAFAABkcnMvZG93bnJl&#10;di54bWxQSwUGAAAAAAQABADzAAAA3QYAAAAA&#10;" path="m2257911,2394432r18117,l2276028,,1130032,,,2394432r2257911,xe" fillcolor="#cedc00" stroked="f" strokeweight=".35181mm">
                    <v:stroke joinstyle="miter"/>
                    <v:path arrowok="t" o:connecttype="custom" o:connectlocs="2262551,2393951;2280705,2393951;2280705,0;1132354,0;0,2393951;2262551,2393951" o:connectangles="0,0,0,0,0,0"/>
                    <w10:wrap anchorx="page" anchory="page"/>
                  </v:shape>
                </w:pict>
              </mc:Fallback>
            </mc:AlternateContent>
          </w:r>
          <w:r w:rsidR="005471E7">
            <w:rPr>
              <w:noProof/>
            </w:rPr>
            <mc:AlternateContent>
              <mc:Choice Requires="wps">
                <w:drawing>
                  <wp:anchor distT="0" distB="0" distL="114300" distR="114300" simplePos="0" relativeHeight="251658243" behindDoc="0" locked="0" layoutInCell="1" allowOverlap="1" wp14:anchorId="571E26FA" wp14:editId="063F44B9">
                    <wp:simplePos x="0" y="0"/>
                    <wp:positionH relativeFrom="page">
                      <wp:posOffset>3856990</wp:posOffset>
                    </wp:positionH>
                    <wp:positionV relativeFrom="page">
                      <wp:posOffset>2677629</wp:posOffset>
                    </wp:positionV>
                    <wp:extent cx="3406775" cy="2396490"/>
                    <wp:effectExtent l="0" t="0" r="3175" b="3810"/>
                    <wp:wrapNone/>
                    <wp:docPr id="35" name="Freeform: Shape 35">
                      <a:extLst xmlns:a="http://schemas.openxmlformats.org/drawingml/2006/main">
                        <a:ext uri="{C183D7F6-B498-43B3-948B-1728B52AA6E4}">
                          <adec:decorative xmlns:adec="http://schemas.microsoft.com/office/drawing/2017/decorative" val="1"/>
                        </a:ext>
                      </a:extLst>
                    </wp:docPr>
                    <wp:cNvGraphicFramePr/>
                    <a:graphic xmlns:a="http://schemas.openxmlformats.org/drawingml/2006/main">
                      <a:graphicData uri="http://schemas.microsoft.com/office/word/2010/wordprocessingShape">
                        <wps:wsp>
                          <wps:cNvSpPr/>
                          <wps:spPr>
                            <a:xfrm>
                              <a:off x="0" y="0"/>
                              <a:ext cx="3406775" cy="2396490"/>
                            </a:xfrm>
                            <a:custGeom>
                              <a:avLst/>
                              <a:gdLst>
                                <a:gd name="connsiteX0" fmla="*/ 2257785 w 3407199"/>
                                <a:gd name="connsiteY0" fmla="*/ 2396966 h 2396965"/>
                                <a:gd name="connsiteX1" fmla="*/ 3407200 w 3407199"/>
                                <a:gd name="connsiteY1" fmla="*/ 0 h 2396965"/>
                                <a:gd name="connsiteX2" fmla="*/ 1131299 w 3407199"/>
                                <a:gd name="connsiteY2" fmla="*/ 0 h 2396965"/>
                                <a:gd name="connsiteX3" fmla="*/ 0 w 3407199"/>
                                <a:gd name="connsiteY3" fmla="*/ 2396966 h 2396965"/>
                                <a:gd name="connsiteX4" fmla="*/ 2257911 w 3407199"/>
                                <a:gd name="connsiteY4" fmla="*/ 2396966 h 2396965"/>
                              </a:gdLst>
                              <a:ahLst/>
                              <a:cxnLst>
                                <a:cxn ang="0">
                                  <a:pos x="connsiteX0" y="connsiteY0"/>
                                </a:cxn>
                                <a:cxn ang="0">
                                  <a:pos x="connsiteX1" y="connsiteY1"/>
                                </a:cxn>
                                <a:cxn ang="0">
                                  <a:pos x="connsiteX2" y="connsiteY2"/>
                                </a:cxn>
                                <a:cxn ang="0">
                                  <a:pos x="connsiteX3" y="connsiteY3"/>
                                </a:cxn>
                                <a:cxn ang="0">
                                  <a:pos x="connsiteX4" y="connsiteY4"/>
                                </a:cxn>
                              </a:cxnLst>
                              <a:rect l="l" t="t" r="r" b="b"/>
                              <a:pathLst>
                                <a:path w="3407199" h="2396965">
                                  <a:moveTo>
                                    <a:pt x="2257785" y="2396966"/>
                                  </a:moveTo>
                                  <a:lnTo>
                                    <a:pt x="3407200" y="0"/>
                                  </a:lnTo>
                                  <a:lnTo>
                                    <a:pt x="1131299" y="0"/>
                                  </a:lnTo>
                                  <a:cubicBezTo>
                                    <a:pt x="1131299" y="0"/>
                                    <a:pt x="0" y="2396966"/>
                                    <a:pt x="0" y="2396966"/>
                                  </a:cubicBezTo>
                                  <a:lnTo>
                                    <a:pt x="2257911" y="2396966"/>
                                  </a:lnTo>
                                  <a:close/>
                                </a:path>
                              </a:pathLst>
                            </a:custGeom>
                            <a:solidFill>
                              <a:srgbClr val="CEDC00">
                                <a:alpha val="66000"/>
                              </a:srgbClr>
                            </a:solidFill>
                            <a:ln w="12665" cap="flat">
                              <a:noFill/>
                              <a:prstDash val="solid"/>
                              <a:miter/>
                            </a:ln>
                          </wps:spPr>
                          <wps:bodyPr rot="0" spcFirstLastPara="0" vert="horz" wrap="square" lIns="91440" tIns="45720" rIns="91440" bIns="45720" numCol="1" spcCol="0" rtlCol="0" fromWordArt="0" anchor="ctr" anchorCtr="0" forceAA="0" compatLnSpc="1">
                            <a:prstTxWarp prst="textNoShape">
                              <a:avLst/>
                            </a:prstTxWarp>
                            <a:noAutofit/>
                          </wps:bodyPr>
                        </wps:wsp>
                      </a:graphicData>
                    </a:graphic>
                  </wp:anchor>
                </w:drawing>
              </mc:Choice>
              <mc:Fallback>
                <w:pict>
                  <v:shape w14:anchorId="42E188C6" id="Freeform: Shape 35" o:spid="_x0000_s1026" alt="&quot;&quot;" style="position:absolute;margin-left:303.7pt;margin-top:210.85pt;width:268.25pt;height:188.7pt;z-index:251658243;visibility:visible;mso-wrap-style:square;mso-wrap-distance-left:9pt;mso-wrap-distance-top:0;mso-wrap-distance-right:9pt;mso-wrap-distance-bottom:0;mso-position-horizontal:absolute;mso-position-horizontal-relative:page;mso-position-vertical:absolute;mso-position-vertical-relative:page;v-text-anchor:middle" coordsize="3407199,2396965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yvLg7hAMAAEUJAAAOAAAAZHJzL2Uyb0RvYy54bWysVl1v2zYUfR+w/0DoccCiD9tyZcQpMmcZ&#10;BgRdgGRo+0hTlCWAIjWS/kh/fQ8pKabTFk6KvUikeM+55LmX9+ry/aEVZMe1aZRcRulFEhEumSob&#10;uVlG/z7e/v4uIsZSWVKhJF9GT9xE769+/eVy3y14pmolSq4JSKRZ7LtlVFvbLeLYsJq31Fyojkss&#10;Vkq31GKqN3Gp6R7srYizJMnjvdJlpxXjxuDrTb8YXXn+quLM/lNVhlsilhH2Zv1T++faPeOrS7rY&#10;aNrVDRu2QX9iFy1tJJw+U91QS8lWN99QtQ3TyqjKXjDVxqqqGsb9GXCaNHlxmoeadtyfBeKY7lkm&#10;8//Rsg+7h+5eQ4Z9ZxYGQ3eKQ6Vb98b+yMGL9fQsFj9YwvBxMk3y+XwWEYa1bFLk08LLGR/hbGvs&#10;X1x5Krq7M7ZXu8TIa1USSVskBVNSmsbyT4hQ1QoE4LeYZNlsPn83I3sCT/O0KIZYvQR9PgFhH0We&#10;k5q4HRX57AegT2ngyfEjl857CkHJeR9Z4CNNJ2lWFOd9hKBX+JgEPl5xgtC8V+gVWk0DHy4qRZqe&#10;P8cJ6HtRQZ5sxkyg9Zgc7CCH7MCIUFdFEn+xOmVcKoapgrwbp0gC5BYogXKpdQaMQIbg9E1gRCgE&#10;Z28CIwAhePImMDQNwdMQ3J990E6j7rmKJ3zFsxFBxdMRQcVbOwxddNQ6ycch2fv77G8Zqfvr7C6P&#10;W2/Vjj8qb2ldBIZ76bcypNCwj6OlkCFiuF8eMcZptBjfnecebsl3Ldl23bA/+JeQ+Rt7nMwToSZA&#10;qWB7P1xwup0wn+5oyPeXdECNdkwow/vkc6r6LHyW17Mfi6BRoilvGyGcnEZv1iuhyY4iUqs/b1ZJ&#10;n+lUdDXtv+Z5go89+WDu+U94hHThS7McASOMoolWglofO6mcsz7i2tgbauqe2BP0qdCi8OrehcDd&#10;iY99wI3Wqny610SrvnOajt02YLqjxt5TjUoNpdH+sVor/SUie7TSZWT+21LNIyL+luhVRTqdwsz6&#10;yXSGWouEDFfW4YrctisFRXBH4c0Pnb0V47DSqv2Irn/tvGKJSgbfqAUWKd5PVhZzLOG/gfHraz9G&#10;v0VY7uRDxxy5T2ic5PHwkeqOdBguI4vm9kGNbZcuxqaFMDqD3tYhpbreWlU1rqN5xXqdhgl6tQ/T&#10;8F/hfgbCubc6/v1cfQUAAP//AwBQSwMEFAAGAAgAAAAhAO1gwQniAAAADAEAAA8AAABkcnMvZG93&#10;bnJldi54bWxMj8tugzAQRfeV8g/WROqmagwpDYViorRqtn2QSO3SwRNAwWOETSB/X2fVLkdz7p0z&#10;2XrSLTtjbxtDAsJFAAypNKqhSsB+t71/AmadJCVbQyjgghbW+ewmk6kyI33huXAV8yVkUymgdq5L&#10;ObdljVrahemQ/O5oei2dH/uKq16Ovly3fBkEK65lQ/5CLTt8rbE8FYP2Go/vd9ufz/Hlgt9v+FF0&#10;xWYoGyFu59PmGZjDyf3BcNX3Gci908EMpCxrBayCOPKogGgZxsCuRBg9JMAOAuIkCYHnGf//RP4L&#10;AAD//wMAUEsBAi0AFAAGAAgAAAAhALaDOJL+AAAA4QEAABMAAAAAAAAAAAAAAAAAAAAAAFtDb250&#10;ZW50X1R5cGVzXS54bWxQSwECLQAUAAYACAAAACEAOP0h/9YAAACUAQAACwAAAAAAAAAAAAAAAAAv&#10;AQAAX3JlbHMvLnJlbHNQSwECLQAUAAYACAAAACEAcry4O4QDAABFCQAADgAAAAAAAAAAAAAAAAAu&#10;AgAAZHJzL2Uyb0RvYy54bWxQSwECLQAUAAYACAAAACEA7WDBCeIAAAAMAQAADwAAAAAAAAAAAAAA&#10;AADeBQAAZHJzL2Rvd25yZXYueG1sUEsFBgAAAAAEAAQA8wAAAO0GAAAAAA==&#10;" path="m2257785,2396966l3407200,,1131299,c1131299,,,2396966,,2396966r2257911,l2257785,2396966xe" fillcolor="#cedc00" stroked="f" strokeweight=".35181mm">
                    <v:fill opacity="43176f"/>
                    <v:stroke joinstyle="miter"/>
                    <v:path arrowok="t" o:connecttype="custom" o:connectlocs="2257504,2396491;3406776,0;1131158,0;0,2396491;2257630,2396491" o:connectangles="0,0,0,0,0"/>
                    <w10:wrap anchorx="page" anchory="page"/>
                  </v:shape>
                </w:pict>
              </mc:Fallback>
            </mc:AlternateContent>
          </w:r>
        </w:p>
        <w:p w14:paraId="3DC7EF87" w14:textId="7B64CE39" w:rsidR="0013521C" w:rsidRPr="00935986" w:rsidRDefault="0013521C" w:rsidP="0013521C">
          <w:pPr>
            <w:pStyle w:val="Subtitle-imagecover"/>
            <w:framePr w:wrap="around" w:x="631" w:y="3331"/>
          </w:pPr>
          <w:r>
            <w:t xml:space="preserve">as at </w:t>
          </w:r>
          <w:r w:rsidR="000B71E4">
            <w:t>June</w:t>
          </w:r>
          <w:r>
            <w:t xml:space="preserve"> 2024</w:t>
          </w:r>
        </w:p>
        <w:p w14:paraId="002B96E9" w14:textId="77777777" w:rsidR="005471E7" w:rsidRDefault="005471E7" w:rsidP="00C97AB2">
          <w:r w:rsidRPr="00A65856">
            <w:rPr>
              <w:noProof/>
            </w:rPr>
            <mc:AlternateContent>
              <mc:Choice Requires="wps">
                <w:drawing>
                  <wp:anchor distT="0" distB="0" distL="114300" distR="114300" simplePos="0" relativeHeight="251658241" behindDoc="1" locked="1" layoutInCell="1" allowOverlap="1" wp14:anchorId="5228291B" wp14:editId="69BDC361">
                    <wp:simplePos x="0" y="0"/>
                    <wp:positionH relativeFrom="page">
                      <wp:align>left</wp:align>
                    </wp:positionH>
                    <wp:positionV relativeFrom="page">
                      <wp:align>top</wp:align>
                    </wp:positionV>
                    <wp:extent cx="7560000" cy="10692000"/>
                    <wp:effectExtent l="0" t="0" r="3175" b="0"/>
                    <wp:wrapNone/>
                    <wp:docPr id="53" name="Freeform: Shape 53">
                      <a:extLst xmlns:a="http://schemas.openxmlformats.org/drawingml/2006/main">
                        <a:ext uri="{C183D7F6-B498-43B3-948B-1728B52AA6E4}">
                          <adec:decorative xmlns:adec="http://schemas.microsoft.com/office/drawing/2017/decorative" val="1"/>
                        </a:ext>
                      </a:extLst>
                    </wp:docPr>
                    <wp:cNvGraphicFramePr/>
                    <a:graphic xmlns:a="http://schemas.openxmlformats.org/drawingml/2006/main">
                      <a:graphicData uri="http://schemas.microsoft.com/office/word/2010/wordprocessingShape">
                        <wps:wsp>
                          <wps:cNvSpPr/>
                          <wps:spPr>
                            <a:xfrm>
                              <a:off x="0" y="0"/>
                              <a:ext cx="7560000" cy="10692000"/>
                            </a:xfrm>
                            <a:custGeom>
                              <a:avLst/>
                              <a:gdLst>
                                <a:gd name="connsiteX0" fmla="*/ 0 w 7559675"/>
                                <a:gd name="connsiteY0" fmla="*/ 0 h 10691495"/>
                                <a:gd name="connsiteX1" fmla="*/ 7559675 w 7559675"/>
                                <a:gd name="connsiteY1" fmla="*/ 0 h 10691495"/>
                                <a:gd name="connsiteX2" fmla="*/ 7559675 w 7559675"/>
                                <a:gd name="connsiteY2" fmla="*/ 10691495 h 10691495"/>
                                <a:gd name="connsiteX3" fmla="*/ 0 w 7559675"/>
                                <a:gd name="connsiteY3" fmla="*/ 10691495 h 10691495"/>
                                <a:gd name="connsiteX4" fmla="*/ 0 w 7559675"/>
                                <a:gd name="connsiteY4" fmla="*/ 0 h 10691495"/>
                                <a:gd name="connsiteX5" fmla="*/ 287020 w 7559675"/>
                                <a:gd name="connsiteY5" fmla="*/ 2679065 h 10691495"/>
                                <a:gd name="connsiteX6" fmla="*/ 287020 w 7559675"/>
                                <a:gd name="connsiteY6" fmla="*/ 8928100 h 10691495"/>
                                <a:gd name="connsiteX7" fmla="*/ 7270750 w 7559675"/>
                                <a:gd name="connsiteY7" fmla="*/ 8928100 h 10691495"/>
                                <a:gd name="connsiteX8" fmla="*/ 7270750 w 7559675"/>
                                <a:gd name="connsiteY8" fmla="*/ 2679065 h 10691495"/>
                                <a:gd name="connsiteX9" fmla="*/ 287020 w 7559675"/>
                                <a:gd name="connsiteY9" fmla="*/ 2679065 h 10691495"/>
                              </a:gdLst>
                              <a:ahLst/>
                              <a:cxnLst>
                                <a:cxn ang="0">
                                  <a:pos x="connsiteX0" y="connsiteY0"/>
                                </a:cxn>
                                <a:cxn ang="0">
                                  <a:pos x="connsiteX1" y="connsiteY1"/>
                                </a:cxn>
                                <a:cxn ang="0">
                                  <a:pos x="connsiteX2" y="connsiteY2"/>
                                </a:cxn>
                                <a:cxn ang="0">
                                  <a:pos x="connsiteX3" y="connsiteY3"/>
                                </a:cxn>
                                <a:cxn ang="0">
                                  <a:pos x="connsiteX4" y="connsiteY4"/>
                                </a:cxn>
                                <a:cxn ang="0">
                                  <a:pos x="connsiteX5" y="connsiteY5"/>
                                </a:cxn>
                                <a:cxn ang="0">
                                  <a:pos x="connsiteX6" y="connsiteY6"/>
                                </a:cxn>
                                <a:cxn ang="0">
                                  <a:pos x="connsiteX7" y="connsiteY7"/>
                                </a:cxn>
                                <a:cxn ang="0">
                                  <a:pos x="connsiteX8" y="connsiteY8"/>
                                </a:cxn>
                                <a:cxn ang="0">
                                  <a:pos x="connsiteX9" y="connsiteY9"/>
                                </a:cxn>
                              </a:cxnLst>
                              <a:rect l="l" t="t" r="r" b="b"/>
                              <a:pathLst>
                                <a:path w="7559675" h="10691495">
                                  <a:moveTo>
                                    <a:pt x="0" y="0"/>
                                  </a:moveTo>
                                  <a:lnTo>
                                    <a:pt x="7559675" y="0"/>
                                  </a:lnTo>
                                  <a:lnTo>
                                    <a:pt x="7559675" y="10691495"/>
                                  </a:lnTo>
                                  <a:lnTo>
                                    <a:pt x="0" y="10691495"/>
                                  </a:lnTo>
                                  <a:lnTo>
                                    <a:pt x="0" y="0"/>
                                  </a:lnTo>
                                  <a:close/>
                                  <a:moveTo>
                                    <a:pt x="287020" y="2679065"/>
                                  </a:moveTo>
                                  <a:lnTo>
                                    <a:pt x="287020" y="8928100"/>
                                  </a:lnTo>
                                  <a:lnTo>
                                    <a:pt x="7270750" y="8928100"/>
                                  </a:lnTo>
                                  <a:lnTo>
                                    <a:pt x="7270750" y="2679065"/>
                                  </a:lnTo>
                                  <a:lnTo>
                                    <a:pt x="287020" y="2679065"/>
                                  </a:lnTo>
                                  <a:close/>
                                </a:path>
                              </a:pathLst>
                            </a:custGeom>
                            <a:solidFill>
                              <a:schemeClr val="bg1"/>
                            </a:solidFill>
                            <a:ln>
                              <a:noFill/>
                            </a:ln>
                          </wps:spPr>
                          <wps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wps:style>
                          <wps:bodyPr rot="0" spcFirstLastPara="0" vert="horz" wrap="square" lIns="91440" tIns="45720" rIns="91440" bIns="45720" numCol="1" spcCol="0" rtlCol="0" fromWordArt="0" anchor="ctr" anchorCtr="0" forceAA="0" compatLnSpc="1">
                            <a:prstTxWarp prst="textNoShape">
                              <a:avLst/>
                            </a:prstTxWarp>
                            <a:noAutofit/>
                          </wps:bodyPr>
                        </wps:wsp>
                      </a:graphicData>
                    </a:graphic>
                    <wp14:sizeRelH relativeFrom="margin">
                      <wp14:pctWidth>0</wp14:pctWidth>
                    </wp14:sizeRelH>
                    <wp14:sizeRelV relativeFrom="margin">
                      <wp14:pctHeight>0</wp14:pctHeight>
                    </wp14:sizeRelV>
                  </wp:anchor>
                </w:drawing>
              </mc:Choice>
              <mc:Fallback>
                <w:pict>
                  <v:shape w14:anchorId="40FB2ED4" id="Freeform: Shape 53" o:spid="_x0000_s1026" alt="&quot;&quot;" style="position:absolute;margin-left:0;margin-top:0;width:595.3pt;height:841.9pt;z-index:-251658239;visibility:visible;mso-wrap-style:square;mso-width-percent:0;mso-height-percent:0;mso-wrap-distance-left:9pt;mso-wrap-distance-top:0;mso-wrap-distance-right:9pt;mso-wrap-distance-bottom:0;mso-position-horizontal:left;mso-position-horizontal-relative:page;mso-position-vertical:top;mso-position-vertical-relative:page;mso-width-percent:0;mso-height-percent:0;mso-width-relative:margin;mso-height-relative:margin;v-text-anchor:middle" coordsize="7559675,10691495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T1142GQQAAPoNAAAOAAAAZHJzL2Uyb0RvYy54bWysV01v2zgQvRfY/0DouEAjWbUs24hTBClS&#10;FAi6QZOi3SNNUZYAitSS9Ef663dIijLttmspWB8k0pw3b2Y0HA6v3x8ahnZUqlrwVTS5SiJEORFF&#10;zTer6Ovz/dt5hJTGvMBMcLqKXqiK3t/88eZ63y5pKirBCioRKOFquW9XUaV1u4xjRSraYHUlWsph&#10;sRSywRqmchMXEu9Be8PiNElm8V7IopWCUKXg3w9uMbqx+suSEv1XWSqqEVtFYJu2T2mfa/OMb67x&#10;ciNxW9WkMwO/wooG1xxIe1UfsMZoK+ufVDU1kUKJUl8R0cSiLGtCrQ/gzSQ58+apwi21vkBwVNuH&#10;Sf1/asnn3VP7KCEM+1YtFQyNF4dSNuYN9qGDDdZLHyx60IjAn3k2S+AXIQJrk2S2gM9h4xkf8WSr&#10;9EcqrC68e1DahbuAkQ1WgThuICuI4FzVmn4HdWXD4Av8GaME7VGeZYtZnnWf6Vz871PxChkzJtPF&#10;7+S/TwL1nerLJCEoQZdJ0teQhCDvxQCudwHXgHiF4iNYpuNYTsUvBywL1KfzPEkHeHKCmeWLZJYN&#10;CNfsFUwhZr5I55NkSBLkAVOe5kmeDXAqBA2nggrb75nBVCEoHRy/RUA19EudYH7JBAVj40sCrnyV&#10;IAfelQkYIWzOk8SW2FYoU5TCmgEVyE+hJkCRAZWAMjXmAhg2dwiejALDpg3B6Sgw7MUQ/G4UGLZY&#10;CJ6OAsPeCcG2Wg4OGGyHEDwbxQwJHoLzUWBI2RA8HwWGLAzBixDsfO+STULLYJoFZpsFHSFoFmSE&#10;oFlYGwxetlibHPVDtDdHoTulUOVOQnsEGYFG7OizsKL67CAF0uMq46FUrw4s9tnsJfy7tfpCSV/P&#10;O8+8oH87AByYoHSE6Dk/YUJRG4ej9U61qwdWf1dQOkuOgqe2BICu2P2n6V1pswRj5U8N8mb49wX7&#10;vZh3Hb6cyQFbZPpkMDkUNDtKsLq4rxkz3942s/SOSbTDkFnrja8yJ1LMlisuDMpVMPNPfGzL7Ei/&#10;MGp0Mv6FlqguoBCmtiqekWBCKNcTt1ThgjruzLZsTn2PsJ5YhUZzCfy97k6B6caPDnjdTk0nb6DU&#10;Ntw92JXrnsZZcAruEZZZcN2Dm5oL+SvPGHjVMTt5HyQXGhOltSheHiWSwrX7qiX3tVT6ASv9iCV0&#10;l7AN4M4Cq5WQPyK0h/5/Fal/tljSCLFPHBps6COnIKbtZJrlKUxkuLIOV/i2uRPwbeE4ATY7NPKa&#10;+WEpRfMNriq3hhWWMCfADceWhuLiJnca5rAElx1Cb2/tGC4JkGIP/KklRrmJUguePB++YdkiM1xF&#10;Gjryz8LfFfDSN9omT3tZg+TidqtFWZsu3OaVi1M3gQuGTYTuMmRuMOHcSh2vbDf/AgAA//8DAFBL&#10;AwQUAAYACAAAACEA62ahxN4AAAAHAQAADwAAAGRycy9kb3ducmV2LnhtbEyPQU+DQBCF7yb+h82Y&#10;eLMLapBSloZo1IsXWtPE25QdgcjOEnZb0F/vthe9TN7kTd77Jl/PphdHGl1nWUG8iEAQ11Z33Ch4&#10;3z7fpCCcR9bYWyYF3+RgXVxe5JhpO3FFx41vRAhhl6GC1vshk9LVLRl0CzsQB+/TjgZ9WMdG6hGn&#10;EG56eRtFiTTYcWhocaDHluqvzcEocLvy7WWM7z+2T3P1gK/VtJt+SqWur+ZyBcLT7P+O4YQf0KEI&#10;THt7YO1EryA84s/z5MXLKAGxDypJ71KQRS7/8xe/AAAA//8DAFBLAQItABQABgAIAAAAIQC2gziS&#10;/gAAAOEBAAATAAAAAAAAAAAAAAAAAAAAAABbQ29udGVudF9UeXBlc10ueG1sUEsBAi0AFAAGAAgA&#10;AAAhADj9If/WAAAAlAEAAAsAAAAAAAAAAAAAAAAALwEAAF9yZWxzLy5yZWxzUEsBAi0AFAAGAAgA&#10;AAAhAFPXXjYZBAAA+g0AAA4AAAAAAAAAAAAAAAAALgIAAGRycy9lMm9Eb2MueG1sUEsBAi0AFAAG&#10;AAgAAAAhAOtmocTeAAAABwEAAA8AAAAAAAAAAAAAAAAAcwYAAGRycy9kb3ducmV2LnhtbFBLBQYA&#10;AAAABAAEAPMAAAB+BwAAAAA=&#10;" path="m,l7559675,r,10691495l,10691495,,xm287020,2679065r,6249035l7270750,8928100r,-6249035l287020,2679065xe" fillcolor="white [3212]" stroked="f" strokeweight="1pt">
                    <v:stroke joinstyle="miter"/>
                    <v:path arrowok="t" o:connecttype="custom" o:connectlocs="0,0;7560000,0;7560000,10692000;0,10692000;0,0;287032,2679192;287032,8928522;7271063,8928522;7271063,2679192;287032,2679192" o:connectangles="0,0,0,0,0,0,0,0,0,0"/>
                    <w10:wrap anchorx="page" anchory="page"/>
                    <w10:anchorlock/>
                  </v:shape>
                </w:pict>
              </mc:Fallback>
            </mc:AlternateContent>
          </w:r>
        </w:p>
        <w:p w14:paraId="23491EF8" w14:textId="77777777" w:rsidR="005471E7" w:rsidRDefault="005471E7"/>
        <w:p w14:paraId="4735DE05" w14:textId="77777777" w:rsidR="005471E7" w:rsidRDefault="005471E7" w:rsidP="006B1119">
          <w:pPr>
            <w:rPr>
              <w:noProof/>
            </w:rPr>
          </w:pPr>
          <w:r>
            <w:rPr>
              <w:noProof/>
            </w:rPr>
            <mc:AlternateContent>
              <mc:Choice Requires="wps">
                <w:drawing>
                  <wp:anchor distT="0" distB="0" distL="114300" distR="114300" simplePos="0" relativeHeight="251658245" behindDoc="0" locked="0" layoutInCell="1" allowOverlap="1" wp14:anchorId="2FFD4086" wp14:editId="21A117D1">
                    <wp:simplePos x="0" y="0"/>
                    <wp:positionH relativeFrom="page">
                      <wp:posOffset>287655</wp:posOffset>
                    </wp:positionH>
                    <wp:positionV relativeFrom="page">
                      <wp:posOffset>7086600</wp:posOffset>
                    </wp:positionV>
                    <wp:extent cx="2624504" cy="3310162"/>
                    <wp:effectExtent l="0" t="0" r="4445" b="5080"/>
                    <wp:wrapNone/>
                    <wp:docPr id="55" name="Freeform: Shape 55">
                      <a:extLst xmlns:a="http://schemas.openxmlformats.org/drawingml/2006/main">
                        <a:ext uri="{C183D7F6-B498-43B3-948B-1728B52AA6E4}">
                          <adec:decorative xmlns:adec="http://schemas.microsoft.com/office/drawing/2017/decorative" val="1"/>
                        </a:ext>
                      </a:extLst>
                    </wp:docPr>
                    <wp:cNvGraphicFramePr/>
                    <a:graphic xmlns:a="http://schemas.openxmlformats.org/drawingml/2006/main">
                      <a:graphicData uri="http://schemas.microsoft.com/office/word/2010/wordprocessingShape">
                        <wps:wsp>
                          <wps:cNvSpPr/>
                          <wps:spPr>
                            <a:xfrm>
                              <a:off x="0" y="0"/>
                              <a:ext cx="2624504" cy="3310162"/>
                            </a:xfrm>
                            <a:custGeom>
                              <a:avLst/>
                              <a:gdLst>
                                <a:gd name="connsiteX0" fmla="*/ 879007 w 2624504"/>
                                <a:gd name="connsiteY0" fmla="*/ 0 h 3310162"/>
                                <a:gd name="connsiteX1" fmla="*/ 0 w 2624504"/>
                                <a:gd name="connsiteY1" fmla="*/ 1850897 h 3310162"/>
                                <a:gd name="connsiteX2" fmla="*/ 0 w 2624504"/>
                                <a:gd name="connsiteY2" fmla="*/ 3310163 h 3310162"/>
                                <a:gd name="connsiteX3" fmla="*/ 1059030 w 2624504"/>
                                <a:gd name="connsiteY3" fmla="*/ 3310163 h 3310162"/>
                                <a:gd name="connsiteX4" fmla="*/ 2624504 w 2624504"/>
                                <a:gd name="connsiteY4" fmla="*/ 0 h 3310162"/>
                                <a:gd name="connsiteX5" fmla="*/ 879007 w 2624504"/>
                                <a:gd name="connsiteY5" fmla="*/ 0 h 3310162"/>
                              </a:gdLst>
                              <a:ahLst/>
                              <a:cxnLst>
                                <a:cxn ang="0">
                                  <a:pos x="connsiteX0" y="connsiteY0"/>
                                </a:cxn>
                                <a:cxn ang="0">
                                  <a:pos x="connsiteX1" y="connsiteY1"/>
                                </a:cxn>
                                <a:cxn ang="0">
                                  <a:pos x="connsiteX2" y="connsiteY2"/>
                                </a:cxn>
                                <a:cxn ang="0">
                                  <a:pos x="connsiteX3" y="connsiteY3"/>
                                </a:cxn>
                                <a:cxn ang="0">
                                  <a:pos x="connsiteX4" y="connsiteY4"/>
                                </a:cxn>
                                <a:cxn ang="0">
                                  <a:pos x="connsiteX5" y="connsiteY5"/>
                                </a:cxn>
                              </a:cxnLst>
                              <a:rect l="l" t="t" r="r" b="b"/>
                              <a:pathLst>
                                <a:path w="2624504" h="3310162">
                                  <a:moveTo>
                                    <a:pt x="879007" y="0"/>
                                  </a:moveTo>
                                  <a:lnTo>
                                    <a:pt x="0" y="1850897"/>
                                  </a:lnTo>
                                  <a:lnTo>
                                    <a:pt x="0" y="3310163"/>
                                  </a:lnTo>
                                  <a:lnTo>
                                    <a:pt x="1059030" y="3310163"/>
                                  </a:lnTo>
                                  <a:lnTo>
                                    <a:pt x="2624504" y="0"/>
                                  </a:lnTo>
                                  <a:lnTo>
                                    <a:pt x="879007" y="0"/>
                                  </a:lnTo>
                                  <a:close/>
                                </a:path>
                              </a:pathLst>
                            </a:custGeom>
                            <a:solidFill>
                              <a:srgbClr val="00B2A9">
                                <a:alpha val="66000"/>
                              </a:srgbClr>
                            </a:solidFill>
                            <a:ln w="12631" cap="flat">
                              <a:noFill/>
                              <a:prstDash val="solid"/>
                              <a:miter/>
                            </a:ln>
                          </wps:spPr>
                          <wps:bodyPr rot="0" spcFirstLastPara="0" vert="horz" wrap="square" lIns="91440" tIns="45720" rIns="91440" bIns="45720" numCol="1" spcCol="0" rtlCol="0" fromWordArt="0" anchor="ctr" anchorCtr="0" forceAA="0" compatLnSpc="1">
                            <a:prstTxWarp prst="textNoShape">
                              <a:avLst/>
                            </a:prstTxWarp>
                            <a:noAutofit/>
                          </wps:bodyPr>
                        </wps:wsp>
                      </a:graphicData>
                    </a:graphic>
                  </wp:anchor>
                </w:drawing>
              </mc:Choice>
              <mc:Fallback>
                <w:pict>
                  <v:shape w14:anchorId="1126D9C0" id="Freeform: Shape 55" o:spid="_x0000_s1026" alt="&quot;&quot;" style="position:absolute;margin-left:22.65pt;margin-top:558pt;width:206.65pt;height:260.65pt;z-index:251658245;visibility:visible;mso-wrap-style:square;mso-wrap-distance-left:9pt;mso-wrap-distance-top:0;mso-wrap-distance-right:9pt;mso-wrap-distance-bottom:0;mso-position-horizontal:absolute;mso-position-horizontal-relative:page;mso-position-vertical:absolute;mso-position-vertical-relative:page;v-text-anchor:middle" coordsize="2624504,331016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ytJhwegMAAMIJAAAOAAAAZHJzL2Uyb0RvYy54bWysVttu4zYQfS/QfyD0WKCR5FtiI87CTZCi&#10;QLANkBTbPtIUZQmgSJakL9mv7yEl2my2qJ2iLxIvc2aGc4YzvP106ATZcWNbJZdZeVVkhEumqlZu&#10;ltlvr48/3mTEOiorKpTky+yN2+zT3fff3e71go9Uo0TFDYESaRd7vcwa5/Qizy1reEftldJcYrNW&#10;pqMOU7PJK0P30N6JfFQUs3yvTKWNYtxarD70m9ld0F/XnLlf69pyR8Qyg28ufE34rv03v7uli42h&#10;umnZ4Ab9D150tJUwelT1QB0lW9N+o6prmVFW1e6KqS5Xdd0yHs6A05TFu9O8NFTzcBYEx+pjmOz/&#10;p5Z93r3oZ4Mw7LVdWAz9KQ616fwf/pFDCNbbMVj84AjD4mg2mkyLSUYY9sbjsihnIx/O/ARnW+t+&#10;5iqoorsn6/poVxiFWFVE0g5JwZSUtnX8dzBUdwIE/JCTm+t5UVyTPYmGBvA7zB8ppiANSVwBHd+Y&#10;KBMTxXntqXh5My1u5tfnbYw+ZiMV770fn7cxTmyUxXRejC84TQq62BIoPpIycHE+binoAlamiY1L&#10;iU8x70wgBzcxy2gTE48d5JB5GBHqK1QRLq1W1qd5mobI6ThFhvVpDZRP2zNgZEwKLj8ERiqk4Hih&#10;LrMMdlPw+EOWQVgKnnwIDCpS8DQFgwu4PwTeoCD7UixCKXYZQSk2GUEpXnsMXWjqPF9xSPZJoWlO&#10;dcbvd2rHX1WQdJ6+Pm+CJ5Gxk4iQqShqBvwd7vPgbJSIfx2U9pLDXflXyeESBs2XyMey5j2J/kbb&#10;8d/78A8HiwJMKMv77PSRC9X3GEIf+aQCWyXa6rEVwofMms36Xhiyo74xFj+NVvNwFajQDe1XZ7Oi&#10;iI4N4kH/3/QI6SkqR7Mx8p5RdPBaUBdUSeWN9awa6x6obXrFQUFPd4eqb3r/BS5XfmpCfrRW1duz&#10;IUb1bdtq9thC0xO17pkatAmwg7cHdhtlvmZkjz6+zOyfW2p4RsQvEo1yXk4mEHNhMplejzAx6c46&#10;3ZHb7l4hIjgMrIWhl3ciDmujui94cqy8VWxRyWAbxcIhjfvJvcMcW3i0ML5ahTGaPWh5ki+aeeUh&#10;aXGS18MXajTRGC4zh876WcWeTxexY4JGL9DLeqRUq61TdevbaYhYH6dhgodCoGl41PiXSDoPUqen&#10;191fAAAA//8DAFBLAwQUAAYACAAAACEAc63jY+MAAAAMAQAADwAAAGRycy9kb3ducmV2LnhtbEyP&#10;TU/CQBCG7yb+h82YeJNtKVRSuyVGA4kXCYhRb9vu0DZ0Z5vuAvXfO570OO88eT/y5Wg7ccbBt44U&#10;xJMIBFLlTEu1gv3b6m4BwgdNRneOUME3elgW11e5zoy70BbPu1ALNiGfaQVNCH0mpa8atNpPXI/E&#10;v4MbrA58DrU0g76wue3kNIpSaXVLnNDoHp8arI67k1XwYsvV+nN/eF1/vR+b6cezLDfbjVK3N+Pj&#10;A4iAY/iD4bc+V4eCO5XuRMaLTsFsnjDJehynPIqJ2XyRgihZSpP7BGSRy/8jih8AAAD//wMAUEsB&#10;Ai0AFAAGAAgAAAAhALaDOJL+AAAA4QEAABMAAAAAAAAAAAAAAAAAAAAAAFtDb250ZW50X1R5cGVz&#10;XS54bWxQSwECLQAUAAYACAAAACEAOP0h/9YAAACUAQAACwAAAAAAAAAAAAAAAAAvAQAAX3JlbHMv&#10;LnJlbHNQSwECLQAUAAYACAAAACEAMrSYcHoDAADCCQAADgAAAAAAAAAAAAAAAAAuAgAAZHJzL2Uy&#10;b0RvYy54bWxQSwECLQAUAAYACAAAACEAc63jY+MAAAAMAQAADwAAAAAAAAAAAAAAAADUBQAAZHJz&#10;L2Rvd25yZXYueG1sUEsFBgAAAAAEAAQA8wAAAOQGAAAAAA==&#10;" path="m879007,l,1850897,,3310163r1059030,l2624504,,879007,xe" fillcolor="#00b2a9" stroked="f" strokeweight=".35086mm">
                    <v:fill opacity="43176f"/>
                    <v:stroke joinstyle="miter"/>
                    <v:path arrowok="t" o:connecttype="custom" o:connectlocs="879007,0;0,1850897;0,3310163;1059030,3310163;2624504,0;879007,0" o:connectangles="0,0,0,0,0,0"/>
                    <w10:wrap anchorx="page" anchory="page"/>
                  </v:shape>
                </w:pict>
              </mc:Fallback>
            </mc:AlternateContent>
          </w:r>
          <w:r>
            <w:rPr>
              <w:noProof/>
            </w:rPr>
            <mc:AlternateContent>
              <mc:Choice Requires="wps">
                <w:drawing>
                  <wp:anchor distT="0" distB="0" distL="114300" distR="114300" simplePos="0" relativeHeight="251658247" behindDoc="0" locked="0" layoutInCell="1" allowOverlap="1" wp14:anchorId="3C1B7D2D" wp14:editId="059DEF6F">
                    <wp:simplePos x="0" y="0"/>
                    <wp:positionH relativeFrom="page">
                      <wp:posOffset>287020</wp:posOffset>
                    </wp:positionH>
                    <wp:positionV relativeFrom="page">
                      <wp:posOffset>8928735</wp:posOffset>
                    </wp:positionV>
                    <wp:extent cx="1756800" cy="1468800"/>
                    <wp:effectExtent l="0" t="0" r="0" b="0"/>
                    <wp:wrapNone/>
                    <wp:docPr id="56" name="Freeform: Shape 56">
                      <a:extLst xmlns:a="http://schemas.openxmlformats.org/drawingml/2006/main">
                        <a:ext uri="{C183D7F6-B498-43B3-948B-1728B52AA6E4}">
                          <adec:decorative xmlns:adec="http://schemas.microsoft.com/office/drawing/2017/decorative" val="1"/>
                        </a:ext>
                      </a:extLst>
                    </wp:docPr>
                    <wp:cNvGraphicFramePr/>
                    <a:graphic xmlns:a="http://schemas.openxmlformats.org/drawingml/2006/main">
                      <a:graphicData uri="http://schemas.microsoft.com/office/word/2010/wordprocessingShape">
                        <wps:wsp>
                          <wps:cNvSpPr/>
                          <wps:spPr>
                            <a:xfrm>
                              <a:off x="0" y="0"/>
                              <a:ext cx="1756800" cy="1468800"/>
                            </a:xfrm>
                            <a:custGeom>
                              <a:avLst/>
                              <a:gdLst>
                                <a:gd name="connsiteX0" fmla="*/ 0 w 1317879"/>
                                <a:gd name="connsiteY0" fmla="*/ 0 h 1100232"/>
                                <a:gd name="connsiteX1" fmla="*/ 0 w 1317879"/>
                                <a:gd name="connsiteY1" fmla="*/ 1100233 h 1100232"/>
                                <a:gd name="connsiteX2" fmla="*/ 797909 w 1317879"/>
                                <a:gd name="connsiteY2" fmla="*/ 1100233 h 1100232"/>
                                <a:gd name="connsiteX3" fmla="*/ 1317879 w 1317879"/>
                                <a:gd name="connsiteY3" fmla="*/ 0 h 1100232"/>
                                <a:gd name="connsiteX4" fmla="*/ 0 w 1317879"/>
                                <a:gd name="connsiteY4" fmla="*/ 0 h 1100232"/>
                              </a:gdLst>
                              <a:ahLst/>
                              <a:cxnLst>
                                <a:cxn ang="0">
                                  <a:pos x="connsiteX0" y="connsiteY0"/>
                                </a:cxn>
                                <a:cxn ang="0">
                                  <a:pos x="connsiteX1" y="connsiteY1"/>
                                </a:cxn>
                                <a:cxn ang="0">
                                  <a:pos x="connsiteX2" y="connsiteY2"/>
                                </a:cxn>
                                <a:cxn ang="0">
                                  <a:pos x="connsiteX3" y="connsiteY3"/>
                                </a:cxn>
                                <a:cxn ang="0">
                                  <a:pos x="connsiteX4" y="connsiteY4"/>
                                </a:cxn>
                              </a:cxnLst>
                              <a:rect l="l" t="t" r="r" b="b"/>
                              <a:pathLst>
                                <a:path w="1317879" h="1100232">
                                  <a:moveTo>
                                    <a:pt x="0" y="0"/>
                                  </a:moveTo>
                                  <a:lnTo>
                                    <a:pt x="0" y="1100233"/>
                                  </a:lnTo>
                                  <a:lnTo>
                                    <a:pt x="797909" y="1100233"/>
                                  </a:lnTo>
                                  <a:lnTo>
                                    <a:pt x="1317879" y="0"/>
                                  </a:lnTo>
                                  <a:lnTo>
                                    <a:pt x="0" y="0"/>
                                  </a:lnTo>
                                  <a:close/>
                                </a:path>
                              </a:pathLst>
                            </a:custGeom>
                            <a:solidFill>
                              <a:srgbClr val="00B2A9"/>
                            </a:solidFill>
                            <a:ln w="9525" cap="flat">
                              <a:noFill/>
                              <a:prstDash val="solid"/>
                              <a:miter/>
                            </a:ln>
                          </wps:spPr>
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<a:prstTxWarp prst="textNoShape">
                              <a:avLst/>
                            </a:prstTxWarp>
                            <a:noAutofit/>
                          </wps:bodyPr>
                        </wps:wsp>
                      </a:graphicData>
                    </a:graphic>
                    <wp14:sizeRelH relativeFrom="margin">
                      <wp14:pctWidth>0</wp14:pctWidth>
                    </wp14:sizeRelH>
                    <wp14:sizeRelV relativeFrom="margin">
                      <wp14:pctHeight>0</wp14:pctHeight>
                    </wp14:sizeRelV>
                  </wp:anchor>
                </w:drawing>
              </mc:Choice>
              <mc:Fallback>
                <w:pict>
                  <v:shape w14:anchorId="11B54D80" id="Freeform: Shape 56" o:spid="_x0000_s1026" alt="&quot;&quot;" style="position:absolute;margin-left:22.6pt;margin-top:703.05pt;width:138.35pt;height:115.65pt;z-index:251658247;visibility:visible;mso-wrap-style:square;mso-width-percent:0;mso-height-percent:0;mso-wrap-distance-left:9pt;mso-wrap-distance-top:0;mso-wrap-distance-right:9pt;mso-wrap-distance-bottom:0;mso-position-horizontal:absolute;mso-position-horizontal-relative:page;mso-position-vertical:absolute;mso-position-vertical-relative:page;mso-width-percent:0;mso-height-percent:0;mso-width-relative:margin;mso-height-relative:margin;v-text-anchor:middle" coordsize="1317879,110023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N0RFQWAMAAO8IAAAOAAAAZHJzL2Uyb0RvYy54bWysVltP2zAUfp+0/2DlcdJI0hZ6Ee3UgZgm&#10;IUCCCfboOk4TybE9272wX7/PTlLCZWqZ9pIc59y/c3xOTr9sK0HW3NhSyWmUHiUR4ZKprJTLafTj&#10;7uLzKCLWUZlRoSSfRo/cRl9mHz+cbvSE91ShRMYNgRFpJxs9jQrn9CSOLSt4Re2R0lyCmStTUYej&#10;WcaZoRtYr0TcS5KTeKNMpo1i3Fp8Pa+Z0SzYz3PO3HWeW+6ImEaIzYWnCc+Ff8azUzpZGqqLkjVh&#10;0H+IoqKlhNOdqXPqKFmZ8pWpqmRGWZW7I6aqWOV5yXjIAdmkyYtsbguqecgF4Fi9g8n+P7Psan2r&#10;bwxg2Gg7sSB9FtvcVP6N+Mg2gPW4A4tvHWH4mA6PT0YJMGXgpYOTkT/ATvykzlbWfeMqmKLrS+tq&#10;tDNQAauMSFqhKZiS0paOP8BaXgkU4FNMErIhaT8djobjpkovxX8+Fy9ImiZJr9/7i/hD+j7rXfHa&#10;cp/s9dHr+BiOh+NkvD+Nrs7BjvodRw1M+z11lZL9yQw6Pg4ox3PxZ1ChKZZt2WnRdgLbyqYVQBHq&#10;R0YSbpFW1vddty/QZO0Rda/7DFq+j/Yoo45d5fRdyqhNVzn0FpI5zDPg7ir33+UZaHaVB13lOoIG&#10;O4Mh58ebCOPNRQTjzUQE423hdehEU+chb0mywX1tLhYpQDe3xvMrteZ3Kki6FzcfPp+4Qr6Walq3&#10;ibOVaN862KuvRMjsEPFdmECiLXprsH3XhjEK3pBhQlle94oHIQynHRoexM6AskqU2UUphM/emuXi&#10;TBiypn5vJF978zCEoPJMTEgP5vi4d4wxSLG+ckFd6GCpvKkafmPdObVFbSzo13WpMPJMHZ1AI8dP&#10;E9hTC5U93hhiVL2zrGYXJSxdUutuqMGMRMpYvO4aj1woxIHaBSoihTK/3/ru5bE7wI3IBktvGtlf&#10;K2p4RMR3ia0yTgcDmHXhMDge9nAwXc6iy5Gr6kwBH1wwRBdIL+9ES+ZGVffYz3PvFSwqGXzjIjv0&#10;Z304cziDhQ3P+HweaGxGFOlS3mrmjYduROZ323tqNNEgp5HDGrpS7YKkk3a9oEJeoJb1mlLNV07l&#10;pd89AeEa1+aArRqaovkD8Gu7ew5ST/8psz8AAAD//wMAUEsDBBQABgAIAAAAIQBZ+K/44AAAAAwB&#10;AAAPAAAAZHJzL2Rvd25yZXYueG1sTI/BToQwEIbvJr5DMybe3BYWWRcpG6NZzroS9VjoCETaIu0u&#10;6NM7nvQ4/3z555t8t5iBnXDyvbMSopUAhrZxurethOp5f3UDzAdltRqcRQlf6GFXnJ/lKtNutk94&#10;OoSWUYn1mZLQhTBmnPumQ6P8yo1oaffuJqMCjVPL9aRmKjcDj4VIuVG9pQudGvG+w+bjcDQSHsuH&#10;fZls6pe5dK/fb/WnqLZLJeXlxXJ3CyzgEv5g+NUndSjIqXZHqz0bJCTXMZGUJyKNgBGxjqMtsJqi&#10;dL1JgBc5//9E8QMAAP//AwBQSwECLQAUAAYACAAAACEAtoM4kv4AAADhAQAAEwAAAAAAAAAAAAAA&#10;AAAAAAAAW0NvbnRlbnRfVHlwZXNdLnhtbFBLAQItABQABgAIAAAAIQA4/SH/1gAAAJQBAAALAAAA&#10;AAAAAAAAAAAAAC8BAABfcmVscy8ucmVsc1BLAQItABQABgAIAAAAIQCN0RFQWAMAAO8IAAAOAAAA&#10;AAAAAAAAAAAAAC4CAABkcnMvZTJvRG9jLnhtbFBLAQItABQABgAIAAAAIQBZ+K/44AAAAAwBAAAP&#10;AAAAAAAAAAAAAAAAALIFAABkcnMvZG93bnJldi54bWxQSwUGAAAAAAQABADzAAAAvwYAAAAA&#10;" path="m,l,1100233r797909,l1317879,,,xe" fillcolor="#00b2a9" stroked="f">
                    <v:stroke joinstyle="miter"/>
                    <v:path arrowok="t" o:connecttype="custom" o:connectlocs="0,0;0,1468801;1063653,1468801;1756800,0;0,0" o:connectangles="0,0,0,0,0"/>
                    <w10:wrap anchorx="page" anchory="page"/>
                  </v:shape>
                </w:pict>
              </mc:Fallback>
            </mc:AlternateContent>
          </w:r>
          <w:r>
            <w:rPr>
              <w:noProof/>
            </w:rPr>
            <mc:AlternateContent>
              <mc:Choice Requires="wps">
                <w:drawing>
                  <wp:anchor distT="0" distB="0" distL="114300" distR="114300" simplePos="0" relativeHeight="251658246" behindDoc="0" locked="0" layoutInCell="1" allowOverlap="1" wp14:anchorId="16F71EC3" wp14:editId="2163E37A">
                    <wp:simplePos x="0" y="0"/>
                    <wp:positionH relativeFrom="page">
                      <wp:posOffset>1171106</wp:posOffset>
                    </wp:positionH>
                    <wp:positionV relativeFrom="page">
                      <wp:posOffset>7086600</wp:posOffset>
                    </wp:positionV>
                    <wp:extent cx="2615528" cy="1850896"/>
                    <wp:effectExtent l="0" t="0" r="0" b="0"/>
                    <wp:wrapNone/>
                    <wp:docPr id="57" name="Freeform: Shape 57">
                      <a:extLst xmlns:a="http://schemas.openxmlformats.org/drawingml/2006/main">
                        <a:ext uri="{C183D7F6-B498-43B3-948B-1728B52AA6E4}">
                          <adec:decorative xmlns:adec="http://schemas.microsoft.com/office/drawing/2017/decorative" val="1"/>
                        </a:ext>
                      </a:extLst>
                    </wp:docPr>
                    <wp:cNvGraphicFramePr/>
                    <a:graphic xmlns:a="http://schemas.openxmlformats.org/drawingml/2006/main">
                      <a:graphicData uri="http://schemas.microsoft.com/office/word/2010/wordprocessingShape">
                        <wps:wsp>
                          <wps:cNvSpPr/>
                          <wps:spPr>
                            <a:xfrm>
                              <a:off x="0" y="0"/>
                              <a:ext cx="2615528" cy="1850896"/>
                            </a:xfrm>
                            <a:custGeom>
                              <a:avLst/>
                              <a:gdLst>
                                <a:gd name="connsiteX0" fmla="*/ 0 w 2615528"/>
                                <a:gd name="connsiteY0" fmla="*/ 0 h 1850896"/>
                                <a:gd name="connsiteX1" fmla="*/ 870157 w 2615528"/>
                                <a:gd name="connsiteY1" fmla="*/ 1850897 h 1850896"/>
                                <a:gd name="connsiteX2" fmla="*/ 2615528 w 2615528"/>
                                <a:gd name="connsiteY2" fmla="*/ 1850897 h 1850896"/>
                                <a:gd name="connsiteX3" fmla="*/ 1745371 w 2615528"/>
                                <a:gd name="connsiteY3" fmla="*/ 0 h 1850896"/>
                                <a:gd name="connsiteX4" fmla="*/ 0 w 2615528"/>
                                <a:gd name="connsiteY4" fmla="*/ 0 h 1850896"/>
                              </a:gdLst>
                              <a:ahLst/>
                              <a:cxnLst>
                                <a:cxn ang="0">
                                  <a:pos x="connsiteX0" y="connsiteY0"/>
                                </a:cxn>
                                <a:cxn ang="0">
                                  <a:pos x="connsiteX1" y="connsiteY1"/>
                                </a:cxn>
                                <a:cxn ang="0">
                                  <a:pos x="connsiteX2" y="connsiteY2"/>
                                </a:cxn>
                                <a:cxn ang="0">
                                  <a:pos x="connsiteX3" y="connsiteY3"/>
                                </a:cxn>
                                <a:cxn ang="0">
                                  <a:pos x="connsiteX4" y="connsiteY4"/>
                                </a:cxn>
                              </a:cxnLst>
                              <a:rect l="l" t="t" r="r" b="b"/>
                              <a:pathLst>
                                <a:path w="2615528" h="1850896">
                                  <a:moveTo>
                                    <a:pt x="0" y="0"/>
                                  </a:moveTo>
                                  <a:lnTo>
                                    <a:pt x="870157" y="1850897"/>
                                  </a:lnTo>
                                  <a:lnTo>
                                    <a:pt x="2615528" y="1850897"/>
                                  </a:lnTo>
                                  <a:cubicBezTo>
                                    <a:pt x="2615528" y="1850897"/>
                                    <a:pt x="1745371" y="0"/>
                                    <a:pt x="1745371" y="0"/>
                                  </a:cubicBezTo>
                                  <a:lnTo>
                                    <a:pt x="0" y="0"/>
                                  </a:lnTo>
                                  <a:close/>
                                </a:path>
                              </a:pathLst>
                            </a:custGeom>
                            <a:solidFill>
                              <a:srgbClr val="FFFFFF">
                                <a:alpha val="33000"/>
                              </a:srgbClr>
                            </a:solidFill>
                            <a:ln w="12631" cap="flat">
                              <a:noFill/>
                              <a:prstDash val="solid"/>
                              <a:miter/>
                            </a:ln>
                          </wps:spPr>
                          <wps:bodyPr rot="0" spcFirstLastPara="0" vert="horz" wrap="square" lIns="91440" tIns="45720" rIns="91440" bIns="45720" numCol="1" spcCol="0" rtlCol="0" fromWordArt="0" anchor="ctr" anchorCtr="0" forceAA="0" compatLnSpc="1">
                            <a:prstTxWarp prst="textNoShape">
                              <a:avLst/>
                            </a:prstTxWarp>
                            <a:noAutofit/>
                          </wps:bodyPr>
                        </wps:wsp>
                      </a:graphicData>
                    </a:graphic>
                    <wp14:sizeRelH relativeFrom="margin">
                      <wp14:pctWidth>0</wp14:pctWidth>
                    </wp14:sizeRelH>
                    <wp14:sizeRelV relativeFrom="margin">
                      <wp14:pctHeight>0</wp14:pctHeight>
                    </wp14:sizeRelV>
                  </wp:anchor>
                </w:drawing>
              </mc:Choice>
              <mc:Fallback>
                <w:pict>
                  <v:shape w14:anchorId="7FBC66F1" id="Freeform: Shape 57" o:spid="_x0000_s1026" alt="&quot;&quot;" style="position:absolute;margin-left:92.2pt;margin-top:558pt;width:205.95pt;height:145.75pt;z-index:251658246;visibility:visible;mso-wrap-style:square;mso-width-percent:0;mso-height-percent:0;mso-wrap-distance-left:9pt;mso-wrap-distance-top:0;mso-wrap-distance-right:9pt;mso-wrap-distance-bottom:0;mso-position-horizontal:absolute;mso-position-horizontal-relative:page;mso-position-vertical:absolute;mso-position-vertical-relative:page;mso-width-percent:0;mso-height-percent:0;mso-width-relative:margin;mso-height-relative:margin;v-text-anchor:middle" coordsize="2615528,1850896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J1uYqaAMAADEJAAAOAAAAZHJzL2Uyb0RvYy54bWysVm1P2zAQ/j5p/8HKx0kjSV8oqyiIgZgm&#10;IYYEE9tH13GaSI7t2e4L/Po9dhLqsqHCtH5I7dzdc+fnznc5Pt00gqy4sbWSsyQ/yBLCJVNFLRez&#10;5Pvd5cejhFhHZUGFknyWPHCbnJ68f3e81lM+UJUSBTcEINJO13qWVM7paZpaVvGG2gOluYSwVKah&#10;DluzSAtD10BvRDrIssN0rUyhjWLcWry9aIXJScAvS87ct7K03BExSxCbC08TnnP/TE+O6XRhqK5q&#10;1oVB/yGKhtYSTp+gLqijZGnqP6CamhllVekOmGpSVZY14+EMOE2ePTvNbUU1D2cBOVY/0WT/Hyy7&#10;Xt3qGwMa1tpOLZb+FJvSNP4f8ZFNIOvhiSy+cYTh5eAwH48HSC+DLD8aZ0efDj2d6dacLa37wlWA&#10;oqsr61q2C6wCVwWRtEFRMCWlrR3/gQyVjUACPqQkI2vS++jsnqn/3FWvSBQFMvEHeh6hH02yfDzZ&#10;7yK2aeEnZK+jQeSoO8J+T7HRqz0NI0/5ZDQeTvL9nmKjbP9pRpGPVyRlV32HK5TGok8+rfp6YBvZ&#10;FQRWhPrGkYW7pJX11RdXB0qt3yL7bbXBylfTHmMkMjbO32SM3MTGgzcZg+7YePgmY7AZG49iY9C5&#10;5c6g1fkmJ0KTcwlBkzMJQZObexs61dR5yvslWUdXuNreYC9v1IrfqaDpnt1/+NxKhYy12isV4u3q&#10;twu2V+v/dQDt77Y/39/12XJes8/8MXbyghWOF0C7OxCC6Jr7CwJP3g7+bnRoLYirL7FexoSyvK06&#10;T2dodk+8BsRtw7NK1MVlLYTn0ZrF/FwYsqJI0WX4hRKnQle0fTscZlnvr1MP+Ds4Qvq85YPDIeqZ&#10;UQzMUlAXoKTyztpUG+suqK1a4ADQ1kCDJmva+AUuTbrt+X41V8XDjSFGtVPSanZZA+mKWndDDboy&#10;SMGoh7RS5jEha4zNWWJ/LanhCRFfJebSp3w0gpoLm9F4MsDGxJJ5LJHL5lyBERwG3sLS6zvRL0uj&#10;mntM+DPvFSIqGXyjCTjUdrs5d9hDhG8Exs/OwhqzFWm5kreaefBQyTjJ3eaeGk00lrPEYZBdq37E&#10;0mk/oJBGr9DqekupzpZOlbWfXoGxlqdug7kc0tR9Q/jBH++D1vZL5+Q3AAAA//8DAFBLAwQUAAYA&#10;CAAAACEAQlg7ueIAAAANAQAADwAAAGRycy9kb3ducmV2LnhtbEyPT0/CQBDF7yZ+h82YeJNttVQo&#10;3RIisQfDRZRwXbpD27D/0l2g+ukdT3qbN/Py5vfK5Wg0u+AQemcFpJMEGNrGqd62Aj4/Xh9mwEKU&#10;VkntLAr4wgDL6vamlIVyV/uOl21sGYXYUEgBXYy+4Dw0HRoZJs6jpdvRDUZGkkPL1SCvFG40f0yS&#10;nBvZW/rQSY8vHTan7dkIeNvrWOP85Op9vVuv1jv/vdl4Ie7vxtUCWMQx/pnhF5/QoSKmgztbFZgm&#10;PcsystKQpjm1Ist0nj8BO9AqS56nwKuS/29R/QAAAP//AwBQSwECLQAUAAYACAAAACEAtoM4kv4A&#10;AADhAQAAEwAAAAAAAAAAAAAAAAAAAAAAW0NvbnRlbnRfVHlwZXNdLnhtbFBLAQItABQABgAIAAAA&#10;IQA4/SH/1gAAAJQBAAALAAAAAAAAAAAAAAAAAC8BAABfcmVscy8ucmVsc1BLAQItABQABgAIAAAA&#10;IQDJ1uYqaAMAADEJAAAOAAAAAAAAAAAAAAAAAC4CAABkcnMvZTJvRG9jLnhtbFBLAQItABQABgAI&#10;AAAAIQBCWDu54gAAAA0BAAAPAAAAAAAAAAAAAAAAAMIFAABkcnMvZG93bnJldi54bWxQSwUGAAAA&#10;AAQABADzAAAA0QYAAAAA&#10;" path="m,l870157,1850897r1745371,c2615528,1850897,1745371,,1745371,l,xe" stroked="f" strokeweight=".35086mm">
                    <v:fill opacity="21588f"/>
                    <v:stroke joinstyle="miter"/>
                    <v:path arrowok="t" o:connecttype="custom" o:connectlocs="0,0;870157,1850897;2615528,1850897;1745371,0;0,0" o:connectangles="0,0,0,0,0"/>
                    <w10:wrap anchorx="page" anchory="page"/>
                  </v:shape>
                </w:pict>
              </mc:Fallback>
            </mc:AlternateContent>
          </w:r>
        </w:p>
        <w:p w14:paraId="78934A71" w14:textId="77777777" w:rsidR="005471E7" w:rsidRDefault="005471E7" w:rsidP="006B1119">
          <w:pPr>
            <w:rPr>
              <w:noProof/>
            </w:rPr>
          </w:pPr>
        </w:p>
        <w:p w14:paraId="459BCF15" w14:textId="77777777" w:rsidR="005471E7" w:rsidRDefault="005471E7" w:rsidP="006B1119">
          <w:pPr>
            <w:pStyle w:val="Coverlogo"/>
            <w:framePr w:wrap="around"/>
          </w:pPr>
          <w:r w:rsidRPr="00C97AB2">
            <w:drawing>
              <wp:inline distT="0" distB="0" distL="0" distR="0" wp14:anchorId="101A817C" wp14:editId="63E6346E">
                <wp:extent cx="1799590" cy="550462"/>
                <wp:effectExtent l="0" t="0" r="0" b="2540"/>
                <wp:docPr id="64" name="Graphic 64" descr="Logo: Victoria State Government Department of Transport and Planning">
                  <a:extLst xmlns:a="http://schemas.openxmlformats.org/drawingml/2006/main">
                    <a:ext uri="{FF2B5EF4-FFF2-40B4-BE49-F238E27FC236}">
                      <a16:creationId xmlns:a16="http://schemas.microsoft.com/office/drawing/2014/main" id="{D7EF04EB-0482-5775-6DD9-DFD8DBF5ADEF}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64" name="Logo: Victoria State Government Department of Transport and Planning" descr="Logo: Victoria State Government Department of Transport and Planning">
                          <a:extLst>
                            <a:ext uri="{FF2B5EF4-FFF2-40B4-BE49-F238E27FC236}">
                              <a16:creationId xmlns:a16="http://schemas.microsoft.com/office/drawing/2014/main" id="{D7EF04EB-0482-5775-6DD9-DFD8DBF5ADEF}"/>
                            </a:ext>
                          </a:extLst>
                        </pic:cNvPr>
                        <pic:cNvPicPr>
                          <a:picLocks noChangeAspect="1"/>
                        </pic:cNvPicPr>
                      </pic:nvPicPr>
                      <pic:blipFill>
                        <a:blip r:embed="rId15" cstate="print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  <a:ext uri="{96DAC541-7B7A-43D3-8B79-37D633B846F1}">
                              <asvg:svgBlip xmlns:asvg="http://schemas.microsoft.com/office/drawing/2016/SVG/main" r:embed="rId16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1799590" cy="550462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</wp:inline>
            </w:drawing>
          </w:r>
        </w:p>
        <w:p w14:paraId="05642030" w14:textId="77777777" w:rsidR="005471E7" w:rsidRDefault="005471E7">
          <w:pPr>
            <w:spacing w:before="0" w:after="160" w:line="259" w:lineRule="auto"/>
          </w:pPr>
          <w:r>
            <w:rPr>
              <w:b/>
            </w:rPr>
            <w:br w:type="page"/>
          </w:r>
        </w:p>
      </w:sdtContent>
    </w:sdt>
    <w:sdt>
      <w:sdtPr>
        <w:rPr>
          <w:rFonts w:asciiTheme="minorHAnsi" w:eastAsiaTheme="minorHAnsi" w:hAnsiTheme="minorHAnsi" w:cstheme="minorBidi"/>
          <w:b w:val="0"/>
          <w:color w:val="auto"/>
          <w:sz w:val="22"/>
          <w:szCs w:val="22"/>
          <w:lang w:val="en-AU"/>
        </w:rPr>
        <w:id w:val="1876730543"/>
        <w:docPartObj>
          <w:docPartGallery w:val="Table of Contents"/>
          <w:docPartUnique/>
        </w:docPartObj>
      </w:sdtPr>
      <w:sdtEndPr>
        <w:rPr>
          <w:bCs/>
          <w:noProof/>
          <w:sz w:val="20"/>
        </w:rPr>
      </w:sdtEndPr>
      <w:sdtContent>
        <w:p w14:paraId="6D3396D2" w14:textId="77777777" w:rsidR="00F70B90" w:rsidRDefault="00F70B90" w:rsidP="00F70B90">
          <w:pPr>
            <w:pStyle w:val="TOCHeading"/>
          </w:pPr>
          <w:r>
            <w:t>Contents</w:t>
          </w:r>
        </w:p>
        <w:p w14:paraId="2449ED70" w14:textId="414A3BA3" w:rsidR="00D47222" w:rsidRDefault="00F70B90">
          <w:pPr>
            <w:pStyle w:val="TOC1"/>
            <w:tabs>
              <w:tab w:val="left" w:pos="880"/>
            </w:tabs>
            <w:rPr>
              <w:rFonts w:eastAsiaTheme="minorEastAsia"/>
              <w:b w:val="0"/>
              <w:noProof/>
              <w:kern w:val="2"/>
              <w:sz w:val="22"/>
              <w:lang w:eastAsia="en-AU"/>
              <w14:ligatures w14:val="standardContextual"/>
            </w:rPr>
          </w:pPr>
          <w:r>
            <w:fldChar w:fldCharType="begin"/>
          </w:r>
          <w:r>
            <w:instrText xml:space="preserve"> TOC \o "1-3" \h \z \u </w:instrText>
          </w:r>
          <w:r>
            <w:fldChar w:fldCharType="separate"/>
          </w:r>
          <w:hyperlink w:anchor="_Toc161815768" w:history="1">
            <w:r w:rsidR="00D47222" w:rsidRPr="00603C93">
              <w:rPr>
                <w:rStyle w:val="Hyperlink"/>
                <w:noProof/>
              </w:rPr>
              <w:t>What is an unrestricted, restricted or an accessory/car park lot?</w:t>
            </w:r>
            <w:r w:rsidR="00D47222">
              <w:rPr>
                <w:noProof/>
                <w:webHidden/>
              </w:rPr>
              <w:tab/>
            </w:r>
            <w:r w:rsidR="00D47222">
              <w:rPr>
                <w:noProof/>
                <w:webHidden/>
              </w:rPr>
              <w:fldChar w:fldCharType="begin"/>
            </w:r>
            <w:r w:rsidR="00D47222">
              <w:rPr>
                <w:noProof/>
                <w:webHidden/>
              </w:rPr>
              <w:instrText xml:space="preserve"> PAGEREF _Toc161815768 \h </w:instrText>
            </w:r>
            <w:r w:rsidR="00D47222">
              <w:rPr>
                <w:noProof/>
                <w:webHidden/>
              </w:rPr>
            </w:r>
            <w:r w:rsidR="00D47222">
              <w:rPr>
                <w:noProof/>
                <w:webHidden/>
              </w:rPr>
              <w:fldChar w:fldCharType="separate"/>
            </w:r>
            <w:r w:rsidR="00D47222">
              <w:rPr>
                <w:noProof/>
                <w:webHidden/>
              </w:rPr>
              <w:t>2</w:t>
            </w:r>
            <w:r w:rsidR="00D47222">
              <w:rPr>
                <w:noProof/>
                <w:webHidden/>
              </w:rPr>
              <w:fldChar w:fldCharType="end"/>
            </w:r>
          </w:hyperlink>
        </w:p>
        <w:p w14:paraId="4326A6C6" w14:textId="578F1408" w:rsidR="00D47222" w:rsidRDefault="009D6899" w:rsidP="004224D6">
          <w:pPr>
            <w:pStyle w:val="TOC2"/>
            <w:tabs>
              <w:tab w:val="left" w:pos="720"/>
            </w:tabs>
            <w:ind w:left="360"/>
            <w:rPr>
              <w:rFonts w:eastAsiaTheme="minorEastAsia"/>
              <w:noProof/>
              <w:kern w:val="2"/>
              <w:sz w:val="22"/>
              <w:lang w:eastAsia="en-AU"/>
              <w14:ligatures w14:val="standardContextual"/>
            </w:rPr>
          </w:pPr>
          <w:hyperlink w:anchor="_Toc161815769" w:history="1">
            <w:r w:rsidR="00D47222" w:rsidRPr="00603C93">
              <w:rPr>
                <w:rStyle w:val="Hyperlink"/>
                <w:noProof/>
              </w:rPr>
              <w:t>1.1</w:t>
            </w:r>
            <w:r w:rsidR="00D47222">
              <w:rPr>
                <w:rFonts w:eastAsiaTheme="minorEastAsia"/>
                <w:noProof/>
                <w:kern w:val="2"/>
                <w:sz w:val="22"/>
                <w:lang w:eastAsia="en-AU"/>
                <w14:ligatures w14:val="standardContextual"/>
              </w:rPr>
              <w:tab/>
            </w:r>
            <w:r w:rsidR="00D47222" w:rsidRPr="00603C93">
              <w:rPr>
                <w:rStyle w:val="Hyperlink"/>
                <w:noProof/>
              </w:rPr>
              <w:t>Unrestricted</w:t>
            </w:r>
            <w:r w:rsidR="00D47222">
              <w:rPr>
                <w:noProof/>
                <w:webHidden/>
              </w:rPr>
              <w:tab/>
            </w:r>
            <w:r w:rsidR="00D47222">
              <w:rPr>
                <w:noProof/>
                <w:webHidden/>
              </w:rPr>
              <w:fldChar w:fldCharType="begin"/>
            </w:r>
            <w:r w:rsidR="00D47222">
              <w:rPr>
                <w:noProof/>
                <w:webHidden/>
              </w:rPr>
              <w:instrText xml:space="preserve"> PAGEREF _Toc161815769 \h </w:instrText>
            </w:r>
            <w:r w:rsidR="00D47222">
              <w:rPr>
                <w:noProof/>
                <w:webHidden/>
              </w:rPr>
            </w:r>
            <w:r w:rsidR="00D47222">
              <w:rPr>
                <w:noProof/>
                <w:webHidden/>
              </w:rPr>
              <w:fldChar w:fldCharType="separate"/>
            </w:r>
            <w:r w:rsidR="00D47222">
              <w:rPr>
                <w:noProof/>
                <w:webHidden/>
              </w:rPr>
              <w:t>2</w:t>
            </w:r>
            <w:r w:rsidR="00D47222">
              <w:rPr>
                <w:noProof/>
                <w:webHidden/>
              </w:rPr>
              <w:fldChar w:fldCharType="end"/>
            </w:r>
          </w:hyperlink>
        </w:p>
        <w:p w14:paraId="3CD8BF8A" w14:textId="2BDA9FB1" w:rsidR="00D47222" w:rsidRDefault="009D6899" w:rsidP="004224D6">
          <w:pPr>
            <w:pStyle w:val="TOC2"/>
            <w:tabs>
              <w:tab w:val="left" w:pos="720"/>
            </w:tabs>
            <w:ind w:left="360"/>
            <w:rPr>
              <w:rFonts w:eastAsiaTheme="minorEastAsia"/>
              <w:noProof/>
              <w:kern w:val="2"/>
              <w:sz w:val="22"/>
              <w:lang w:eastAsia="en-AU"/>
              <w14:ligatures w14:val="standardContextual"/>
            </w:rPr>
          </w:pPr>
          <w:hyperlink w:anchor="_Toc161815770" w:history="1">
            <w:r w:rsidR="00D47222" w:rsidRPr="00603C93">
              <w:rPr>
                <w:rStyle w:val="Hyperlink"/>
                <w:noProof/>
              </w:rPr>
              <w:t>1.2</w:t>
            </w:r>
            <w:r w:rsidR="00D47222">
              <w:rPr>
                <w:rFonts w:eastAsiaTheme="minorEastAsia"/>
                <w:noProof/>
                <w:kern w:val="2"/>
                <w:sz w:val="22"/>
                <w:lang w:eastAsia="en-AU"/>
                <w14:ligatures w14:val="standardContextual"/>
              </w:rPr>
              <w:tab/>
            </w:r>
            <w:r w:rsidR="00D47222" w:rsidRPr="00603C93">
              <w:rPr>
                <w:rStyle w:val="Hyperlink"/>
                <w:noProof/>
              </w:rPr>
              <w:t>Restricted</w:t>
            </w:r>
            <w:r w:rsidR="00D47222">
              <w:rPr>
                <w:noProof/>
                <w:webHidden/>
              </w:rPr>
              <w:tab/>
            </w:r>
            <w:r w:rsidR="00D47222">
              <w:rPr>
                <w:noProof/>
                <w:webHidden/>
              </w:rPr>
              <w:fldChar w:fldCharType="begin"/>
            </w:r>
            <w:r w:rsidR="00D47222">
              <w:rPr>
                <w:noProof/>
                <w:webHidden/>
              </w:rPr>
              <w:instrText xml:space="preserve"> PAGEREF _Toc161815770 \h </w:instrText>
            </w:r>
            <w:r w:rsidR="00D47222">
              <w:rPr>
                <w:noProof/>
                <w:webHidden/>
              </w:rPr>
            </w:r>
            <w:r w:rsidR="00D47222">
              <w:rPr>
                <w:noProof/>
                <w:webHidden/>
              </w:rPr>
              <w:fldChar w:fldCharType="separate"/>
            </w:r>
            <w:r w:rsidR="00D47222">
              <w:rPr>
                <w:noProof/>
                <w:webHidden/>
              </w:rPr>
              <w:t>2</w:t>
            </w:r>
            <w:r w:rsidR="00D47222">
              <w:rPr>
                <w:noProof/>
                <w:webHidden/>
              </w:rPr>
              <w:fldChar w:fldCharType="end"/>
            </w:r>
          </w:hyperlink>
        </w:p>
        <w:p w14:paraId="6238E128" w14:textId="07145C60" w:rsidR="00D47222" w:rsidRDefault="009D6899" w:rsidP="004224D6">
          <w:pPr>
            <w:pStyle w:val="TOC2"/>
            <w:tabs>
              <w:tab w:val="left" w:pos="720"/>
            </w:tabs>
            <w:ind w:left="360"/>
            <w:rPr>
              <w:rFonts w:eastAsiaTheme="minorEastAsia"/>
              <w:noProof/>
              <w:kern w:val="2"/>
              <w:sz w:val="22"/>
              <w:lang w:eastAsia="en-AU"/>
              <w14:ligatures w14:val="standardContextual"/>
            </w:rPr>
          </w:pPr>
          <w:hyperlink w:anchor="_Toc161815771" w:history="1">
            <w:r w:rsidR="00D47222" w:rsidRPr="00603C93">
              <w:rPr>
                <w:rStyle w:val="Hyperlink"/>
                <w:noProof/>
              </w:rPr>
              <w:t>1.3</w:t>
            </w:r>
            <w:r w:rsidR="00D47222">
              <w:rPr>
                <w:rFonts w:eastAsiaTheme="minorEastAsia"/>
                <w:noProof/>
                <w:kern w:val="2"/>
                <w:sz w:val="22"/>
                <w:lang w:eastAsia="en-AU"/>
                <w14:ligatures w14:val="standardContextual"/>
              </w:rPr>
              <w:tab/>
            </w:r>
            <w:r w:rsidR="00D47222" w:rsidRPr="00603C93">
              <w:rPr>
                <w:rStyle w:val="Hyperlink"/>
                <w:noProof/>
              </w:rPr>
              <w:t>Accessory lot</w:t>
            </w:r>
            <w:r w:rsidR="00D47222">
              <w:rPr>
                <w:noProof/>
                <w:webHidden/>
              </w:rPr>
              <w:tab/>
            </w:r>
            <w:r w:rsidR="00D47222">
              <w:rPr>
                <w:noProof/>
                <w:webHidden/>
              </w:rPr>
              <w:fldChar w:fldCharType="begin"/>
            </w:r>
            <w:r w:rsidR="00D47222">
              <w:rPr>
                <w:noProof/>
                <w:webHidden/>
              </w:rPr>
              <w:instrText xml:space="preserve"> PAGEREF _Toc161815771 \h </w:instrText>
            </w:r>
            <w:r w:rsidR="00D47222">
              <w:rPr>
                <w:noProof/>
                <w:webHidden/>
              </w:rPr>
            </w:r>
            <w:r w:rsidR="00D47222">
              <w:rPr>
                <w:noProof/>
                <w:webHidden/>
              </w:rPr>
              <w:fldChar w:fldCharType="separate"/>
            </w:r>
            <w:r w:rsidR="00D47222">
              <w:rPr>
                <w:noProof/>
                <w:webHidden/>
              </w:rPr>
              <w:t>2</w:t>
            </w:r>
            <w:r w:rsidR="00D47222">
              <w:rPr>
                <w:noProof/>
                <w:webHidden/>
              </w:rPr>
              <w:fldChar w:fldCharType="end"/>
            </w:r>
          </w:hyperlink>
        </w:p>
        <w:p w14:paraId="3B229512" w14:textId="3C4F0730" w:rsidR="00D47222" w:rsidRDefault="009D6899" w:rsidP="004224D6">
          <w:pPr>
            <w:pStyle w:val="TOC2"/>
            <w:tabs>
              <w:tab w:val="left" w:pos="720"/>
            </w:tabs>
            <w:ind w:left="360"/>
            <w:rPr>
              <w:rFonts w:eastAsiaTheme="minorEastAsia"/>
              <w:noProof/>
              <w:kern w:val="2"/>
              <w:sz w:val="22"/>
              <w:lang w:eastAsia="en-AU"/>
              <w14:ligatures w14:val="standardContextual"/>
            </w:rPr>
          </w:pPr>
          <w:hyperlink w:anchor="_Toc161815772" w:history="1">
            <w:r w:rsidR="00D47222" w:rsidRPr="00603C93">
              <w:rPr>
                <w:rStyle w:val="Hyperlink"/>
                <w:noProof/>
              </w:rPr>
              <w:t>1.4</w:t>
            </w:r>
            <w:r w:rsidR="00D47222">
              <w:rPr>
                <w:rFonts w:eastAsiaTheme="minorEastAsia"/>
                <w:noProof/>
                <w:kern w:val="2"/>
                <w:sz w:val="22"/>
                <w:lang w:eastAsia="en-AU"/>
                <w14:ligatures w14:val="standardContextual"/>
              </w:rPr>
              <w:tab/>
            </w:r>
            <w:r w:rsidR="00D47222" w:rsidRPr="00603C93">
              <w:rPr>
                <w:rStyle w:val="Hyperlink"/>
                <w:noProof/>
              </w:rPr>
              <w:t>Car park lot</w:t>
            </w:r>
            <w:r w:rsidR="00D47222">
              <w:rPr>
                <w:noProof/>
                <w:webHidden/>
              </w:rPr>
              <w:tab/>
            </w:r>
            <w:r w:rsidR="00D47222">
              <w:rPr>
                <w:noProof/>
                <w:webHidden/>
              </w:rPr>
              <w:fldChar w:fldCharType="begin"/>
            </w:r>
            <w:r w:rsidR="00D47222">
              <w:rPr>
                <w:noProof/>
                <w:webHidden/>
              </w:rPr>
              <w:instrText xml:space="preserve"> PAGEREF _Toc161815772 \h </w:instrText>
            </w:r>
            <w:r w:rsidR="00D47222">
              <w:rPr>
                <w:noProof/>
                <w:webHidden/>
              </w:rPr>
            </w:r>
            <w:r w:rsidR="00D47222">
              <w:rPr>
                <w:noProof/>
                <w:webHidden/>
              </w:rPr>
              <w:fldChar w:fldCharType="separate"/>
            </w:r>
            <w:r w:rsidR="00D47222">
              <w:rPr>
                <w:noProof/>
                <w:webHidden/>
              </w:rPr>
              <w:t>2</w:t>
            </w:r>
            <w:r w:rsidR="00D47222">
              <w:rPr>
                <w:noProof/>
                <w:webHidden/>
              </w:rPr>
              <w:fldChar w:fldCharType="end"/>
            </w:r>
          </w:hyperlink>
        </w:p>
        <w:p w14:paraId="38BDAFB4" w14:textId="0C482564" w:rsidR="00D47222" w:rsidRDefault="009D6899">
          <w:pPr>
            <w:pStyle w:val="TOC1"/>
            <w:tabs>
              <w:tab w:val="left" w:pos="880"/>
            </w:tabs>
            <w:rPr>
              <w:rFonts w:eastAsiaTheme="minorEastAsia"/>
              <w:b w:val="0"/>
              <w:noProof/>
              <w:kern w:val="2"/>
              <w:sz w:val="22"/>
              <w:lang w:eastAsia="en-AU"/>
              <w14:ligatures w14:val="standardContextual"/>
            </w:rPr>
          </w:pPr>
          <w:hyperlink w:anchor="_Toc161815773" w:history="1">
            <w:r w:rsidR="00D47222" w:rsidRPr="00603C93">
              <w:rPr>
                <w:rStyle w:val="Hyperlink"/>
                <w:noProof/>
              </w:rPr>
              <w:t>How to deal with restricted and accessory/car park lots</w:t>
            </w:r>
            <w:r w:rsidR="00D47222">
              <w:rPr>
                <w:noProof/>
                <w:webHidden/>
              </w:rPr>
              <w:tab/>
            </w:r>
            <w:r w:rsidR="00D47222">
              <w:rPr>
                <w:noProof/>
                <w:webHidden/>
              </w:rPr>
              <w:fldChar w:fldCharType="begin"/>
            </w:r>
            <w:r w:rsidR="00D47222">
              <w:rPr>
                <w:noProof/>
                <w:webHidden/>
              </w:rPr>
              <w:instrText xml:space="preserve"> PAGEREF _Toc161815773 \h </w:instrText>
            </w:r>
            <w:r w:rsidR="00D47222">
              <w:rPr>
                <w:noProof/>
                <w:webHidden/>
              </w:rPr>
            </w:r>
            <w:r w:rsidR="00D47222">
              <w:rPr>
                <w:noProof/>
                <w:webHidden/>
              </w:rPr>
              <w:fldChar w:fldCharType="separate"/>
            </w:r>
            <w:r w:rsidR="00D47222">
              <w:rPr>
                <w:noProof/>
                <w:webHidden/>
              </w:rPr>
              <w:t>3</w:t>
            </w:r>
            <w:r w:rsidR="00D47222">
              <w:rPr>
                <w:noProof/>
                <w:webHidden/>
              </w:rPr>
              <w:fldChar w:fldCharType="end"/>
            </w:r>
          </w:hyperlink>
        </w:p>
        <w:p w14:paraId="600A4FE6" w14:textId="6F3F044D" w:rsidR="00D47222" w:rsidRDefault="009D6899" w:rsidP="004224D6">
          <w:pPr>
            <w:pStyle w:val="TOC2"/>
            <w:tabs>
              <w:tab w:val="left" w:pos="720"/>
            </w:tabs>
            <w:ind w:left="360"/>
            <w:rPr>
              <w:rFonts w:eastAsiaTheme="minorEastAsia"/>
              <w:noProof/>
              <w:kern w:val="2"/>
              <w:sz w:val="22"/>
              <w:lang w:eastAsia="en-AU"/>
              <w14:ligatures w14:val="standardContextual"/>
            </w:rPr>
          </w:pPr>
          <w:hyperlink w:anchor="_Toc161815774" w:history="1">
            <w:r w:rsidR="00D47222" w:rsidRPr="00603C93">
              <w:rPr>
                <w:rStyle w:val="Hyperlink"/>
                <w:noProof/>
              </w:rPr>
              <w:t>2.1</w:t>
            </w:r>
            <w:r w:rsidR="00D47222">
              <w:rPr>
                <w:rFonts w:eastAsiaTheme="minorEastAsia"/>
                <w:noProof/>
                <w:kern w:val="2"/>
                <w:sz w:val="22"/>
                <w:lang w:eastAsia="en-AU"/>
                <w14:ligatures w14:val="standardContextual"/>
              </w:rPr>
              <w:tab/>
            </w:r>
            <w:r w:rsidR="00D47222" w:rsidRPr="00603C93">
              <w:rPr>
                <w:rStyle w:val="Hyperlink"/>
                <w:noProof/>
              </w:rPr>
              <w:t>Restricted lots and any associated accessory/car park lots</w:t>
            </w:r>
            <w:r w:rsidR="00D47222">
              <w:rPr>
                <w:noProof/>
                <w:webHidden/>
              </w:rPr>
              <w:tab/>
            </w:r>
            <w:r w:rsidR="00D47222">
              <w:rPr>
                <w:noProof/>
                <w:webHidden/>
              </w:rPr>
              <w:fldChar w:fldCharType="begin"/>
            </w:r>
            <w:r w:rsidR="00D47222">
              <w:rPr>
                <w:noProof/>
                <w:webHidden/>
              </w:rPr>
              <w:instrText xml:space="preserve"> PAGEREF _Toc161815774 \h </w:instrText>
            </w:r>
            <w:r w:rsidR="00D47222">
              <w:rPr>
                <w:noProof/>
                <w:webHidden/>
              </w:rPr>
            </w:r>
            <w:r w:rsidR="00D47222">
              <w:rPr>
                <w:noProof/>
                <w:webHidden/>
              </w:rPr>
              <w:fldChar w:fldCharType="separate"/>
            </w:r>
            <w:r w:rsidR="00D47222">
              <w:rPr>
                <w:noProof/>
                <w:webHidden/>
              </w:rPr>
              <w:t>3</w:t>
            </w:r>
            <w:r w:rsidR="00D47222">
              <w:rPr>
                <w:noProof/>
                <w:webHidden/>
              </w:rPr>
              <w:fldChar w:fldCharType="end"/>
            </w:r>
          </w:hyperlink>
        </w:p>
        <w:p w14:paraId="06A81DA6" w14:textId="490965B1" w:rsidR="00D47222" w:rsidRDefault="009D6899" w:rsidP="004224D6">
          <w:pPr>
            <w:pStyle w:val="TOC2"/>
            <w:tabs>
              <w:tab w:val="left" w:pos="720"/>
            </w:tabs>
            <w:ind w:left="360"/>
            <w:rPr>
              <w:rFonts w:eastAsiaTheme="minorEastAsia"/>
              <w:noProof/>
              <w:kern w:val="2"/>
              <w:sz w:val="22"/>
              <w:lang w:eastAsia="en-AU"/>
              <w14:ligatures w14:val="standardContextual"/>
            </w:rPr>
          </w:pPr>
          <w:hyperlink w:anchor="_Toc161815775" w:history="1">
            <w:r w:rsidR="00D47222" w:rsidRPr="00603C93">
              <w:rPr>
                <w:rStyle w:val="Hyperlink"/>
                <w:noProof/>
              </w:rPr>
              <w:t>2.2</w:t>
            </w:r>
            <w:r w:rsidR="00D47222">
              <w:rPr>
                <w:rFonts w:eastAsiaTheme="minorEastAsia"/>
                <w:noProof/>
                <w:kern w:val="2"/>
                <w:sz w:val="22"/>
                <w:lang w:eastAsia="en-AU"/>
                <w14:ligatures w14:val="standardContextual"/>
              </w:rPr>
              <w:tab/>
            </w:r>
            <w:r w:rsidR="00D47222" w:rsidRPr="00603C93">
              <w:rPr>
                <w:rStyle w:val="Hyperlink"/>
                <w:noProof/>
              </w:rPr>
              <w:t>Accessory/car park lots</w:t>
            </w:r>
            <w:r w:rsidR="00D47222">
              <w:rPr>
                <w:noProof/>
                <w:webHidden/>
              </w:rPr>
              <w:tab/>
            </w:r>
            <w:r w:rsidR="00D47222">
              <w:rPr>
                <w:noProof/>
                <w:webHidden/>
              </w:rPr>
              <w:fldChar w:fldCharType="begin"/>
            </w:r>
            <w:r w:rsidR="00D47222">
              <w:rPr>
                <w:noProof/>
                <w:webHidden/>
              </w:rPr>
              <w:instrText xml:space="preserve"> PAGEREF _Toc161815775 \h </w:instrText>
            </w:r>
            <w:r w:rsidR="00D47222">
              <w:rPr>
                <w:noProof/>
                <w:webHidden/>
              </w:rPr>
            </w:r>
            <w:r w:rsidR="00D47222">
              <w:rPr>
                <w:noProof/>
                <w:webHidden/>
              </w:rPr>
              <w:fldChar w:fldCharType="separate"/>
            </w:r>
            <w:r w:rsidR="00D47222">
              <w:rPr>
                <w:noProof/>
                <w:webHidden/>
              </w:rPr>
              <w:t>4</w:t>
            </w:r>
            <w:r w:rsidR="00D47222">
              <w:rPr>
                <w:noProof/>
                <w:webHidden/>
              </w:rPr>
              <w:fldChar w:fldCharType="end"/>
            </w:r>
          </w:hyperlink>
        </w:p>
        <w:p w14:paraId="7A861CC7" w14:textId="33E6373A" w:rsidR="00D47222" w:rsidRDefault="009D6899">
          <w:pPr>
            <w:pStyle w:val="TOC1"/>
            <w:tabs>
              <w:tab w:val="left" w:pos="880"/>
            </w:tabs>
            <w:rPr>
              <w:rFonts w:eastAsiaTheme="minorEastAsia"/>
              <w:b w:val="0"/>
              <w:noProof/>
              <w:kern w:val="2"/>
              <w:sz w:val="22"/>
              <w:lang w:eastAsia="en-AU"/>
              <w14:ligatures w14:val="standardContextual"/>
            </w:rPr>
          </w:pPr>
          <w:hyperlink w:anchor="_Toc161815776" w:history="1">
            <w:r w:rsidR="00D47222" w:rsidRPr="00603C93">
              <w:rPr>
                <w:rStyle w:val="Hyperlink"/>
                <w:noProof/>
              </w:rPr>
              <w:t>Removing a restriction from a restricted lot</w:t>
            </w:r>
            <w:r w:rsidR="00D47222">
              <w:rPr>
                <w:noProof/>
                <w:webHidden/>
              </w:rPr>
              <w:tab/>
            </w:r>
            <w:r w:rsidR="00D47222">
              <w:rPr>
                <w:noProof/>
                <w:webHidden/>
              </w:rPr>
              <w:fldChar w:fldCharType="begin"/>
            </w:r>
            <w:r w:rsidR="00D47222">
              <w:rPr>
                <w:noProof/>
                <w:webHidden/>
              </w:rPr>
              <w:instrText xml:space="preserve"> PAGEREF _Toc161815776 \h </w:instrText>
            </w:r>
            <w:r w:rsidR="00D47222">
              <w:rPr>
                <w:noProof/>
                <w:webHidden/>
              </w:rPr>
            </w:r>
            <w:r w:rsidR="00D47222">
              <w:rPr>
                <w:noProof/>
                <w:webHidden/>
              </w:rPr>
              <w:fldChar w:fldCharType="separate"/>
            </w:r>
            <w:r w:rsidR="00D47222">
              <w:rPr>
                <w:noProof/>
                <w:webHidden/>
              </w:rPr>
              <w:t>5</w:t>
            </w:r>
            <w:r w:rsidR="00D47222">
              <w:rPr>
                <w:noProof/>
                <w:webHidden/>
              </w:rPr>
              <w:fldChar w:fldCharType="end"/>
            </w:r>
          </w:hyperlink>
        </w:p>
        <w:p w14:paraId="783254FF" w14:textId="060AF655" w:rsidR="00F70B90" w:rsidRDefault="00F70B90" w:rsidP="00F70B90">
          <w:r>
            <w:rPr>
              <w:b/>
              <w:bCs/>
              <w:noProof/>
            </w:rPr>
            <w:fldChar w:fldCharType="end"/>
          </w:r>
        </w:p>
      </w:sdtContent>
    </w:sdt>
    <w:p w14:paraId="3DF3A808" w14:textId="77777777" w:rsidR="00F70B90" w:rsidRDefault="00F70B90" w:rsidP="00F70B90"/>
    <w:p w14:paraId="14CB6BAA" w14:textId="77777777" w:rsidR="006541A4" w:rsidRDefault="006541A4">
      <w:pPr>
        <w:spacing w:before="0" w:after="160" w:line="259" w:lineRule="auto"/>
      </w:pPr>
      <w:r>
        <w:br w:type="page"/>
      </w:r>
    </w:p>
    <w:p w14:paraId="7547A3DB" w14:textId="23031458" w:rsidR="00E45965" w:rsidRPr="001D7EE6" w:rsidRDefault="00F021B5" w:rsidP="00E45965">
      <w:pPr>
        <w:spacing w:before="0" w:after="160" w:line="259" w:lineRule="auto"/>
        <w:rPr>
          <w:b/>
          <w:bCs/>
        </w:rPr>
      </w:pPr>
      <w:r w:rsidRPr="001D7EE6">
        <w:rPr>
          <w:b/>
          <w:bCs/>
        </w:rPr>
        <w:lastRenderedPageBreak/>
        <w:t xml:space="preserve">This guide </w:t>
      </w:r>
      <w:r w:rsidR="004047F9" w:rsidRPr="001D7EE6">
        <w:rPr>
          <w:b/>
          <w:bCs/>
        </w:rPr>
        <w:t xml:space="preserve">sets out </w:t>
      </w:r>
      <w:r w:rsidR="004A7CA8">
        <w:rPr>
          <w:b/>
          <w:bCs/>
        </w:rPr>
        <w:t xml:space="preserve">information relating to </w:t>
      </w:r>
      <w:r w:rsidR="004047F9" w:rsidRPr="001D7EE6">
        <w:rPr>
          <w:b/>
          <w:bCs/>
        </w:rPr>
        <w:t xml:space="preserve">instruments dealing with </w:t>
      </w:r>
      <w:r w:rsidR="001E349D">
        <w:rPr>
          <w:b/>
          <w:bCs/>
        </w:rPr>
        <w:t xml:space="preserve">unrestricted, </w:t>
      </w:r>
      <w:r w:rsidR="00BD6093" w:rsidRPr="001D7EE6">
        <w:rPr>
          <w:b/>
          <w:bCs/>
        </w:rPr>
        <w:t xml:space="preserve">restricted </w:t>
      </w:r>
      <w:r w:rsidR="00FD0B9B" w:rsidRPr="001D7EE6">
        <w:rPr>
          <w:b/>
          <w:bCs/>
        </w:rPr>
        <w:t xml:space="preserve">and accessory/car park lots in accordance with Schedule 2 of the </w:t>
      </w:r>
      <w:r w:rsidR="00FD0B9B" w:rsidRPr="001D7EE6">
        <w:rPr>
          <w:b/>
          <w:bCs/>
          <w:i/>
          <w:iCs/>
        </w:rPr>
        <w:t>Subdivision Act 1988</w:t>
      </w:r>
      <w:r w:rsidR="005818FD" w:rsidRPr="001D7EE6">
        <w:rPr>
          <w:b/>
          <w:bCs/>
          <w:i/>
          <w:iCs/>
        </w:rPr>
        <w:t xml:space="preserve"> </w:t>
      </w:r>
      <w:r w:rsidR="005818FD" w:rsidRPr="001D7EE6">
        <w:rPr>
          <w:b/>
          <w:bCs/>
        </w:rPr>
        <w:t>(Subdivision Act).</w:t>
      </w:r>
    </w:p>
    <w:p w14:paraId="1912C409" w14:textId="113BC070" w:rsidR="006541A4" w:rsidRPr="00FB0D65" w:rsidRDefault="00AF6855" w:rsidP="00750259">
      <w:pPr>
        <w:pStyle w:val="Heading1"/>
        <w:numPr>
          <w:ilvl w:val="0"/>
          <w:numId w:val="40"/>
        </w:numPr>
      </w:pPr>
      <w:bookmarkStart w:id="1" w:name="_Toc161815768"/>
      <w:r>
        <w:t>What is a</w:t>
      </w:r>
      <w:r w:rsidR="006A2C75">
        <w:t xml:space="preserve">n </w:t>
      </w:r>
      <w:r w:rsidR="006A2C75" w:rsidRPr="00750259">
        <w:t>unrestricted</w:t>
      </w:r>
      <w:r w:rsidR="006A2C75">
        <w:t>,</w:t>
      </w:r>
      <w:r w:rsidR="004E0DB2">
        <w:t xml:space="preserve"> restricted or an accessory/car park lot</w:t>
      </w:r>
      <w:r>
        <w:t>?</w:t>
      </w:r>
      <w:bookmarkEnd w:id="1"/>
    </w:p>
    <w:p w14:paraId="7247710D" w14:textId="45D073B3" w:rsidR="000710CB" w:rsidRDefault="00EF5160">
      <w:pPr>
        <w:spacing w:before="0" w:after="160" w:line="259" w:lineRule="auto"/>
      </w:pPr>
      <w:r w:rsidRPr="00EF5160">
        <w:t>There are four types of strata lots - unrestricted, restricted, accessory and car park</w:t>
      </w:r>
      <w:r>
        <w:t xml:space="preserve"> lots.</w:t>
      </w:r>
      <w:r w:rsidR="00E437FE">
        <w:t xml:space="preserve"> </w:t>
      </w:r>
    </w:p>
    <w:p w14:paraId="036BD674" w14:textId="60CDBC97" w:rsidR="00750259" w:rsidRDefault="00750259" w:rsidP="00D47222">
      <w:pPr>
        <w:pStyle w:val="Heading2"/>
        <w:numPr>
          <w:ilvl w:val="1"/>
          <w:numId w:val="40"/>
        </w:numPr>
        <w:rPr>
          <w:rStyle w:val="Bold"/>
          <w:b/>
        </w:rPr>
      </w:pPr>
      <w:bookmarkStart w:id="2" w:name="_Toc161815769"/>
      <w:r w:rsidRPr="00D47222">
        <w:rPr>
          <w:rStyle w:val="Bold"/>
          <w:b/>
        </w:rPr>
        <w:t>Unrestricted</w:t>
      </w:r>
      <w:bookmarkEnd w:id="2"/>
    </w:p>
    <w:p w14:paraId="2E5ADA9B" w14:textId="05ACBA4E" w:rsidR="00537793" w:rsidRPr="00750259" w:rsidRDefault="00750259" w:rsidP="00750259">
      <w:pPr>
        <w:spacing w:before="0" w:after="160" w:line="259" w:lineRule="auto"/>
        <w:rPr>
          <w:rStyle w:val="Bold"/>
        </w:rPr>
      </w:pPr>
      <w:r>
        <w:rPr>
          <w:rStyle w:val="Bold"/>
          <w:b w:val="0"/>
          <w:bCs/>
        </w:rPr>
        <w:t>A</w:t>
      </w:r>
      <w:r w:rsidR="00FD4D06" w:rsidRPr="00750259">
        <w:rPr>
          <w:rStyle w:val="Bold"/>
          <w:b w:val="0"/>
          <w:bCs/>
        </w:rPr>
        <w:t xml:space="preserve">n unrestricted lot is a standard residential lot in a registered </w:t>
      </w:r>
      <w:r w:rsidR="0099503A" w:rsidRPr="00750259">
        <w:rPr>
          <w:rStyle w:val="Bold"/>
          <w:b w:val="0"/>
          <w:bCs/>
        </w:rPr>
        <w:t xml:space="preserve">cluster </w:t>
      </w:r>
      <w:r w:rsidR="00FD4D06" w:rsidRPr="00750259">
        <w:rPr>
          <w:rStyle w:val="Bold"/>
          <w:b w:val="0"/>
          <w:bCs/>
        </w:rPr>
        <w:t>plan or a strata plan.</w:t>
      </w:r>
    </w:p>
    <w:p w14:paraId="4A748471" w14:textId="77777777" w:rsidR="000A7A44" w:rsidRDefault="004F5566" w:rsidP="00E61A2E">
      <w:pPr>
        <w:spacing w:before="0" w:after="160" w:line="259" w:lineRule="auto"/>
        <w:ind w:left="720"/>
        <w:rPr>
          <w:rFonts w:cs="Arial"/>
          <w:i/>
          <w:szCs w:val="20"/>
        </w:rPr>
      </w:pPr>
      <w:r w:rsidRPr="00982D4D">
        <w:rPr>
          <w:rFonts w:cs="Arial"/>
          <w:i/>
          <w:szCs w:val="20"/>
        </w:rPr>
        <w:t xml:space="preserve">Vol 1234 </w:t>
      </w:r>
      <w:proofErr w:type="spellStart"/>
      <w:r w:rsidRPr="00982D4D">
        <w:rPr>
          <w:rFonts w:cs="Arial"/>
          <w:i/>
          <w:szCs w:val="20"/>
        </w:rPr>
        <w:t>Fol</w:t>
      </w:r>
      <w:proofErr w:type="spellEnd"/>
      <w:r w:rsidRPr="00982D4D">
        <w:rPr>
          <w:rFonts w:cs="Arial"/>
          <w:i/>
          <w:szCs w:val="20"/>
        </w:rPr>
        <w:t xml:space="preserve"> 098</w:t>
      </w:r>
      <w:r>
        <w:rPr>
          <w:rFonts w:cs="Arial"/>
          <w:i/>
          <w:szCs w:val="20"/>
        </w:rPr>
        <w:br/>
      </w:r>
      <w:r w:rsidRPr="00982D4D">
        <w:rPr>
          <w:rFonts w:cs="Arial"/>
          <w:i/>
          <w:szCs w:val="20"/>
        </w:rPr>
        <w:t xml:space="preserve">LAND DESCRIPTION </w:t>
      </w:r>
      <w:r>
        <w:rPr>
          <w:rFonts w:cs="Arial"/>
          <w:i/>
          <w:szCs w:val="20"/>
        </w:rPr>
        <w:br/>
      </w:r>
      <w:r w:rsidRPr="00982D4D">
        <w:rPr>
          <w:rFonts w:cs="Arial"/>
          <w:i/>
          <w:szCs w:val="20"/>
        </w:rPr>
        <w:t xml:space="preserve">Lot 1 on </w:t>
      </w:r>
      <w:r>
        <w:rPr>
          <w:rFonts w:cs="Arial"/>
          <w:i/>
          <w:szCs w:val="20"/>
        </w:rPr>
        <w:t xml:space="preserve">[Registered Cluster Plan or </w:t>
      </w:r>
      <w:r w:rsidRPr="00780361">
        <w:rPr>
          <w:rFonts w:cs="Arial"/>
          <w:i/>
          <w:szCs w:val="20"/>
        </w:rPr>
        <w:t xml:space="preserve">Strata </w:t>
      </w:r>
      <w:r w:rsidRPr="00982D4D">
        <w:rPr>
          <w:rFonts w:cs="Arial"/>
          <w:i/>
          <w:szCs w:val="20"/>
        </w:rPr>
        <w:t>Plan</w:t>
      </w:r>
      <w:r>
        <w:rPr>
          <w:rFonts w:cs="Arial"/>
          <w:i/>
          <w:szCs w:val="20"/>
        </w:rPr>
        <w:t>]</w:t>
      </w:r>
      <w:r w:rsidRPr="00982D4D">
        <w:rPr>
          <w:rFonts w:cs="Arial"/>
          <w:i/>
          <w:szCs w:val="20"/>
        </w:rPr>
        <w:t xml:space="preserve"> 123456</w:t>
      </w:r>
      <w:r>
        <w:rPr>
          <w:rFonts w:cs="Arial"/>
          <w:i/>
          <w:szCs w:val="20"/>
        </w:rPr>
        <w:br/>
      </w:r>
      <w:r w:rsidRPr="00015A64">
        <w:rPr>
          <w:rFonts w:cs="Arial"/>
          <w:i/>
          <w:szCs w:val="20"/>
        </w:rPr>
        <w:t xml:space="preserve">PARENT TITLE Volume </w:t>
      </w:r>
      <w:r w:rsidRPr="00982D4D">
        <w:rPr>
          <w:rFonts w:cs="Arial"/>
          <w:i/>
          <w:szCs w:val="20"/>
        </w:rPr>
        <w:t>08987 Folio 123</w:t>
      </w:r>
    </w:p>
    <w:p w14:paraId="12B1CD1E" w14:textId="3F6A8F83" w:rsidR="00D47222" w:rsidRDefault="00D47222" w:rsidP="00D47222">
      <w:pPr>
        <w:pStyle w:val="Heading2"/>
        <w:numPr>
          <w:ilvl w:val="1"/>
          <w:numId w:val="40"/>
        </w:numPr>
        <w:rPr>
          <w:rStyle w:val="Bold"/>
          <w:b/>
        </w:rPr>
      </w:pPr>
      <w:bookmarkStart w:id="3" w:name="_Toc161815770"/>
      <w:r>
        <w:rPr>
          <w:rStyle w:val="Bold"/>
          <w:b/>
        </w:rPr>
        <w:t>R</w:t>
      </w:r>
      <w:r w:rsidRPr="00D47222">
        <w:rPr>
          <w:rStyle w:val="Bold"/>
          <w:b/>
        </w:rPr>
        <w:t>estricted</w:t>
      </w:r>
      <w:bookmarkEnd w:id="3"/>
    </w:p>
    <w:p w14:paraId="4C4239DE" w14:textId="77777777" w:rsidR="00D47222" w:rsidRDefault="00D47222" w:rsidP="00D47222">
      <w:pPr>
        <w:spacing w:before="0" w:after="160" w:line="259" w:lineRule="auto"/>
      </w:pPr>
      <w:r>
        <w:t>A restricted lot is a limited residential lot in a registered cluster plan or a strata plan specified as a restricted lot. Notice that the lot is restricted appears on a Register search statement (title search) as follows:</w:t>
      </w:r>
    </w:p>
    <w:p w14:paraId="4C31EE55" w14:textId="0548469D" w:rsidR="00D47222" w:rsidRPr="00D47222" w:rsidRDefault="00D47222" w:rsidP="00E61A2E">
      <w:pPr>
        <w:autoSpaceDE w:val="0"/>
        <w:autoSpaceDN w:val="0"/>
        <w:adjustRightInd w:val="0"/>
        <w:ind w:left="720"/>
        <w:rPr>
          <w:rStyle w:val="Bold"/>
          <w:rFonts w:cs="Arial"/>
          <w:b w:val="0"/>
          <w:i/>
          <w:szCs w:val="20"/>
        </w:rPr>
      </w:pPr>
      <w:r w:rsidRPr="00D47222">
        <w:rPr>
          <w:rFonts w:cs="Arial"/>
          <w:i/>
          <w:szCs w:val="20"/>
        </w:rPr>
        <w:t xml:space="preserve">Vol 1234 </w:t>
      </w:r>
      <w:proofErr w:type="spellStart"/>
      <w:r w:rsidRPr="00D47222">
        <w:rPr>
          <w:rFonts w:cs="Arial"/>
          <w:i/>
          <w:szCs w:val="20"/>
        </w:rPr>
        <w:t>Fol</w:t>
      </w:r>
      <w:proofErr w:type="spellEnd"/>
      <w:r w:rsidRPr="00D47222">
        <w:rPr>
          <w:rFonts w:cs="Arial"/>
          <w:i/>
          <w:szCs w:val="20"/>
        </w:rPr>
        <w:t xml:space="preserve"> 098</w:t>
      </w:r>
      <w:r w:rsidRPr="00D47222">
        <w:rPr>
          <w:rFonts w:cs="Arial"/>
          <w:i/>
          <w:szCs w:val="20"/>
        </w:rPr>
        <w:br/>
        <w:t xml:space="preserve">LAND DESCRIPTION </w:t>
      </w:r>
      <w:r w:rsidRPr="00D47222">
        <w:rPr>
          <w:rFonts w:cs="Arial"/>
          <w:i/>
          <w:szCs w:val="20"/>
        </w:rPr>
        <w:br/>
        <w:t xml:space="preserve">Lot 1 on [Registered Cluster Plan or Strata Plan] 123456 </w:t>
      </w:r>
      <w:r w:rsidRPr="00D47222">
        <w:rPr>
          <w:rFonts w:cs="Arial"/>
          <w:i/>
          <w:szCs w:val="20"/>
        </w:rPr>
        <w:br/>
      </w:r>
      <w:r w:rsidRPr="00D47222">
        <w:rPr>
          <w:rFonts w:cs="Arial"/>
          <w:b/>
          <w:i/>
          <w:szCs w:val="20"/>
        </w:rPr>
        <w:t>REGISTRATION OF DEALINGS WITH THIS LOT IS RESTRICTED</w:t>
      </w:r>
      <w:r w:rsidRPr="00D47222">
        <w:rPr>
          <w:rFonts w:cs="Arial"/>
          <w:b/>
          <w:i/>
          <w:szCs w:val="20"/>
        </w:rPr>
        <w:br/>
      </w:r>
      <w:r w:rsidRPr="00D47222">
        <w:rPr>
          <w:rFonts w:cs="Arial"/>
          <w:i/>
          <w:szCs w:val="20"/>
        </w:rPr>
        <w:t>PARENT TITLE Volume 08987 Folio 123</w:t>
      </w:r>
    </w:p>
    <w:p w14:paraId="7610589F" w14:textId="6D9E5097" w:rsidR="00D47222" w:rsidRDefault="00D47222" w:rsidP="00D47222">
      <w:pPr>
        <w:pStyle w:val="Heading2"/>
        <w:numPr>
          <w:ilvl w:val="1"/>
          <w:numId w:val="40"/>
        </w:numPr>
        <w:rPr>
          <w:rStyle w:val="Bold"/>
          <w:b/>
        </w:rPr>
      </w:pPr>
      <w:bookmarkStart w:id="4" w:name="_Toc161815771"/>
      <w:r>
        <w:rPr>
          <w:rStyle w:val="Bold"/>
          <w:b/>
        </w:rPr>
        <w:t>Accessory lot</w:t>
      </w:r>
      <w:bookmarkEnd w:id="4"/>
    </w:p>
    <w:p w14:paraId="603558E5" w14:textId="5BD649C9" w:rsidR="0040502A" w:rsidRDefault="00686620">
      <w:pPr>
        <w:spacing w:before="0" w:after="160" w:line="259" w:lineRule="auto"/>
      </w:pPr>
      <w:r>
        <w:t xml:space="preserve">An accessory lot is a lot intended </w:t>
      </w:r>
      <w:r w:rsidR="00065C5F">
        <w:t xml:space="preserve">to be owned </w:t>
      </w:r>
      <w:r w:rsidR="009B1D5F">
        <w:t>and</w:t>
      </w:r>
      <w:r w:rsidR="00065C5F">
        <w:t xml:space="preserve"> used </w:t>
      </w:r>
      <w:r>
        <w:t xml:space="preserve">as a </w:t>
      </w:r>
      <w:r w:rsidR="00082C7A">
        <w:t>non-residential space such as a</w:t>
      </w:r>
      <w:r w:rsidR="0040502A">
        <w:t xml:space="preserve"> storage space. Notice that a lot is an accessory lot appear</w:t>
      </w:r>
      <w:r w:rsidR="00E53BF3">
        <w:t>s</w:t>
      </w:r>
      <w:r w:rsidR="0040502A">
        <w:t xml:space="preserve"> on a Register search statement as follows:</w:t>
      </w:r>
    </w:p>
    <w:p w14:paraId="1055046B" w14:textId="66296308" w:rsidR="00753131" w:rsidRPr="00982D4D" w:rsidRDefault="00753131" w:rsidP="00E61A2E">
      <w:pPr>
        <w:autoSpaceDE w:val="0"/>
        <w:autoSpaceDN w:val="0"/>
        <w:adjustRightInd w:val="0"/>
        <w:ind w:left="720"/>
        <w:rPr>
          <w:rFonts w:cs="Arial"/>
          <w:i/>
          <w:szCs w:val="20"/>
        </w:rPr>
      </w:pPr>
      <w:r w:rsidRPr="00982D4D">
        <w:rPr>
          <w:rFonts w:cs="Arial"/>
          <w:i/>
          <w:szCs w:val="20"/>
        </w:rPr>
        <w:t xml:space="preserve">Vol 1234 </w:t>
      </w:r>
      <w:proofErr w:type="spellStart"/>
      <w:r w:rsidRPr="00982D4D">
        <w:rPr>
          <w:rFonts w:cs="Arial"/>
          <w:i/>
          <w:szCs w:val="20"/>
        </w:rPr>
        <w:t>Fol</w:t>
      </w:r>
      <w:proofErr w:type="spellEnd"/>
      <w:r w:rsidRPr="00982D4D">
        <w:rPr>
          <w:rFonts w:cs="Arial"/>
          <w:i/>
          <w:szCs w:val="20"/>
        </w:rPr>
        <w:t xml:space="preserve"> 098</w:t>
      </w:r>
      <w:r>
        <w:rPr>
          <w:rFonts w:cs="Arial"/>
          <w:i/>
          <w:szCs w:val="20"/>
        </w:rPr>
        <w:br/>
      </w:r>
      <w:r w:rsidRPr="00982D4D">
        <w:rPr>
          <w:rFonts w:cs="Arial"/>
          <w:i/>
          <w:szCs w:val="20"/>
        </w:rPr>
        <w:t>LAND DESCRIPTION</w:t>
      </w:r>
      <w:r>
        <w:rPr>
          <w:rFonts w:cs="Arial"/>
          <w:i/>
          <w:szCs w:val="20"/>
        </w:rPr>
        <w:br/>
      </w:r>
      <w:r w:rsidRPr="00982D4D">
        <w:rPr>
          <w:rFonts w:cs="Arial"/>
          <w:i/>
          <w:szCs w:val="20"/>
        </w:rPr>
        <w:t xml:space="preserve">Lot 1 on </w:t>
      </w:r>
      <w:r>
        <w:rPr>
          <w:rFonts w:cs="Arial"/>
          <w:i/>
          <w:szCs w:val="20"/>
        </w:rPr>
        <w:t xml:space="preserve">[Registered </w:t>
      </w:r>
      <w:r w:rsidR="00110563">
        <w:rPr>
          <w:rFonts w:cs="Arial"/>
          <w:i/>
          <w:szCs w:val="20"/>
        </w:rPr>
        <w:t xml:space="preserve">Cluster </w:t>
      </w:r>
      <w:r>
        <w:rPr>
          <w:rFonts w:cs="Arial"/>
          <w:i/>
          <w:szCs w:val="20"/>
        </w:rPr>
        <w:t xml:space="preserve">Plan or </w:t>
      </w:r>
      <w:r w:rsidRPr="002B3B3A">
        <w:rPr>
          <w:rFonts w:cs="Arial"/>
          <w:i/>
          <w:szCs w:val="20"/>
        </w:rPr>
        <w:t xml:space="preserve">Strata </w:t>
      </w:r>
      <w:r w:rsidRPr="00982D4D">
        <w:rPr>
          <w:rFonts w:cs="Arial"/>
          <w:i/>
          <w:szCs w:val="20"/>
        </w:rPr>
        <w:t>Plan</w:t>
      </w:r>
      <w:r>
        <w:rPr>
          <w:rFonts w:cs="Arial"/>
          <w:i/>
          <w:szCs w:val="20"/>
        </w:rPr>
        <w:t xml:space="preserve">] </w:t>
      </w:r>
      <w:r w:rsidRPr="00015A64">
        <w:rPr>
          <w:rFonts w:cs="Arial"/>
          <w:i/>
          <w:szCs w:val="20"/>
        </w:rPr>
        <w:t>123456</w:t>
      </w:r>
      <w:r>
        <w:rPr>
          <w:rFonts w:cs="Arial"/>
          <w:i/>
          <w:szCs w:val="20"/>
        </w:rPr>
        <w:br/>
      </w:r>
      <w:r w:rsidRPr="00780361">
        <w:rPr>
          <w:rFonts w:cs="Arial"/>
          <w:b/>
          <w:i/>
          <w:szCs w:val="20"/>
        </w:rPr>
        <w:t>ACCESSORY LOT</w:t>
      </w:r>
      <w:r>
        <w:rPr>
          <w:rFonts w:cs="Arial"/>
          <w:b/>
          <w:i/>
          <w:szCs w:val="20"/>
        </w:rPr>
        <w:br/>
      </w:r>
      <w:r w:rsidRPr="00015A64">
        <w:rPr>
          <w:rFonts w:cs="Arial"/>
          <w:i/>
          <w:szCs w:val="20"/>
        </w:rPr>
        <w:t>PARENT TITLE Volume 08987 Folio 123</w:t>
      </w:r>
    </w:p>
    <w:p w14:paraId="12F0BFA9" w14:textId="054082F0" w:rsidR="00D47222" w:rsidRDefault="00D47222" w:rsidP="00D47222">
      <w:pPr>
        <w:pStyle w:val="Heading2"/>
        <w:numPr>
          <w:ilvl w:val="1"/>
          <w:numId w:val="40"/>
        </w:numPr>
      </w:pPr>
      <w:bookmarkStart w:id="5" w:name="_Toc161815772"/>
      <w:r>
        <w:t>Car park lot</w:t>
      </w:r>
      <w:bookmarkEnd w:id="5"/>
    </w:p>
    <w:p w14:paraId="09BE25CA" w14:textId="38F58273" w:rsidR="00A5332A" w:rsidRDefault="00FF467F">
      <w:pPr>
        <w:spacing w:before="0" w:after="160" w:line="259" w:lineRule="auto"/>
      </w:pPr>
      <w:r>
        <w:t xml:space="preserve">A car park lot is an accessory lot intended to be owned and used for the purposes of parking a motor vehicle or partly for </w:t>
      </w:r>
      <w:r w:rsidR="00A5332A">
        <w:t>that purpose. Notice that a lot is a car park lot appear</w:t>
      </w:r>
      <w:r w:rsidR="00AB278D">
        <w:t>s</w:t>
      </w:r>
      <w:r w:rsidR="00A5332A">
        <w:t xml:space="preserve"> on a Register search statement as follows:</w:t>
      </w:r>
    </w:p>
    <w:p w14:paraId="1489EA3F" w14:textId="48FAC4EC" w:rsidR="00892FDB" w:rsidRDefault="00892FDB" w:rsidP="00E61A2E">
      <w:pPr>
        <w:autoSpaceDE w:val="0"/>
        <w:autoSpaceDN w:val="0"/>
        <w:adjustRightInd w:val="0"/>
        <w:ind w:left="720"/>
        <w:rPr>
          <w:rFonts w:cs="Arial"/>
          <w:i/>
          <w:szCs w:val="20"/>
        </w:rPr>
      </w:pPr>
      <w:r w:rsidRPr="00982D4D">
        <w:rPr>
          <w:rFonts w:cs="Arial"/>
          <w:i/>
          <w:szCs w:val="20"/>
        </w:rPr>
        <w:t xml:space="preserve">Vol 1234 </w:t>
      </w:r>
      <w:proofErr w:type="spellStart"/>
      <w:r w:rsidRPr="00982D4D">
        <w:rPr>
          <w:rFonts w:cs="Arial"/>
          <w:i/>
          <w:szCs w:val="20"/>
        </w:rPr>
        <w:t>Fol</w:t>
      </w:r>
      <w:proofErr w:type="spellEnd"/>
      <w:r w:rsidRPr="00982D4D">
        <w:rPr>
          <w:rFonts w:cs="Arial"/>
          <w:i/>
          <w:szCs w:val="20"/>
        </w:rPr>
        <w:t xml:space="preserve"> 098</w:t>
      </w:r>
      <w:r>
        <w:rPr>
          <w:rFonts w:cs="Arial"/>
          <w:i/>
          <w:szCs w:val="20"/>
        </w:rPr>
        <w:br/>
      </w:r>
      <w:r w:rsidRPr="00982D4D">
        <w:rPr>
          <w:rFonts w:cs="Arial"/>
          <w:i/>
          <w:szCs w:val="20"/>
        </w:rPr>
        <w:t>LAND DESCRIPTION</w:t>
      </w:r>
      <w:r>
        <w:rPr>
          <w:rFonts w:cs="Arial"/>
          <w:i/>
          <w:szCs w:val="20"/>
        </w:rPr>
        <w:br/>
      </w:r>
      <w:r w:rsidRPr="00982D4D">
        <w:rPr>
          <w:rFonts w:cs="Arial"/>
          <w:i/>
          <w:szCs w:val="20"/>
        </w:rPr>
        <w:t xml:space="preserve">Lot 1 on </w:t>
      </w:r>
      <w:r>
        <w:rPr>
          <w:rFonts w:cs="Arial"/>
          <w:i/>
          <w:szCs w:val="20"/>
        </w:rPr>
        <w:t xml:space="preserve">[Registered </w:t>
      </w:r>
      <w:r w:rsidR="00110563">
        <w:rPr>
          <w:rFonts w:cs="Arial"/>
          <w:i/>
          <w:szCs w:val="20"/>
        </w:rPr>
        <w:t xml:space="preserve">Cluster </w:t>
      </w:r>
      <w:r>
        <w:rPr>
          <w:rFonts w:cs="Arial"/>
          <w:i/>
          <w:szCs w:val="20"/>
        </w:rPr>
        <w:t xml:space="preserve">Plan or </w:t>
      </w:r>
      <w:r w:rsidRPr="002B3B3A">
        <w:rPr>
          <w:rFonts w:cs="Arial"/>
          <w:i/>
          <w:szCs w:val="20"/>
        </w:rPr>
        <w:t xml:space="preserve">Strata </w:t>
      </w:r>
      <w:r w:rsidRPr="00982D4D">
        <w:rPr>
          <w:rFonts w:cs="Arial"/>
          <w:i/>
          <w:szCs w:val="20"/>
        </w:rPr>
        <w:t>Plan</w:t>
      </w:r>
      <w:r>
        <w:rPr>
          <w:rFonts w:cs="Arial"/>
          <w:i/>
          <w:szCs w:val="20"/>
        </w:rPr>
        <w:t>]</w:t>
      </w:r>
      <w:r w:rsidRPr="00982D4D">
        <w:rPr>
          <w:rFonts w:cs="Arial"/>
          <w:i/>
          <w:szCs w:val="20"/>
        </w:rPr>
        <w:t xml:space="preserve"> </w:t>
      </w:r>
      <w:r w:rsidRPr="00015A64">
        <w:rPr>
          <w:rFonts w:cs="Arial"/>
          <w:i/>
          <w:szCs w:val="20"/>
        </w:rPr>
        <w:t>123456</w:t>
      </w:r>
      <w:r>
        <w:rPr>
          <w:rFonts w:cs="Arial"/>
          <w:i/>
          <w:szCs w:val="20"/>
        </w:rPr>
        <w:br/>
      </w:r>
      <w:r w:rsidRPr="00780361">
        <w:rPr>
          <w:rFonts w:cs="Arial"/>
          <w:b/>
          <w:i/>
          <w:szCs w:val="20"/>
        </w:rPr>
        <w:t>CAR PARK</w:t>
      </w:r>
      <w:r>
        <w:rPr>
          <w:rFonts w:cs="Arial"/>
          <w:b/>
          <w:i/>
          <w:szCs w:val="20"/>
        </w:rPr>
        <w:br/>
      </w:r>
      <w:r w:rsidRPr="00015A64">
        <w:rPr>
          <w:rFonts w:cs="Arial"/>
          <w:i/>
          <w:szCs w:val="20"/>
        </w:rPr>
        <w:t>PARENT TITLE Volume 08987 Folio 123</w:t>
      </w:r>
    </w:p>
    <w:p w14:paraId="6A492D1C" w14:textId="77777777" w:rsidR="00D47222" w:rsidRDefault="00D47222" w:rsidP="007E72C2">
      <w:pPr>
        <w:autoSpaceDE w:val="0"/>
        <w:autoSpaceDN w:val="0"/>
        <w:adjustRightInd w:val="0"/>
        <w:rPr>
          <w:rFonts w:cs="Arial"/>
          <w:iCs/>
          <w:szCs w:val="20"/>
        </w:rPr>
      </w:pPr>
    </w:p>
    <w:p w14:paraId="3EFB3A92" w14:textId="30A94F05" w:rsidR="00A765DE" w:rsidRDefault="0048111A" w:rsidP="007E72C2">
      <w:pPr>
        <w:autoSpaceDE w:val="0"/>
        <w:autoSpaceDN w:val="0"/>
        <w:adjustRightInd w:val="0"/>
        <w:rPr>
          <w:rFonts w:cs="Arial"/>
          <w:iCs/>
          <w:szCs w:val="20"/>
        </w:rPr>
      </w:pPr>
      <w:r>
        <w:rPr>
          <w:rFonts w:cs="Arial"/>
          <w:iCs/>
          <w:szCs w:val="20"/>
        </w:rPr>
        <w:t>Registered cluster plans and s</w:t>
      </w:r>
      <w:r w:rsidR="001D4D6C">
        <w:rPr>
          <w:rFonts w:cs="Arial"/>
          <w:iCs/>
          <w:szCs w:val="20"/>
        </w:rPr>
        <w:t xml:space="preserve">trata plans </w:t>
      </w:r>
      <w:r w:rsidR="009B2877">
        <w:rPr>
          <w:rFonts w:cs="Arial"/>
          <w:iCs/>
          <w:szCs w:val="20"/>
        </w:rPr>
        <w:t xml:space="preserve">also </w:t>
      </w:r>
      <w:r w:rsidR="001D4D6C">
        <w:rPr>
          <w:rFonts w:cs="Arial"/>
          <w:iCs/>
          <w:szCs w:val="20"/>
        </w:rPr>
        <w:t>identify restri</w:t>
      </w:r>
      <w:r w:rsidR="00951165">
        <w:rPr>
          <w:rFonts w:cs="Arial"/>
          <w:iCs/>
          <w:szCs w:val="20"/>
        </w:rPr>
        <w:t>c</w:t>
      </w:r>
      <w:r w:rsidR="001D4D6C">
        <w:rPr>
          <w:rFonts w:cs="Arial"/>
          <w:iCs/>
          <w:szCs w:val="20"/>
        </w:rPr>
        <w:t xml:space="preserve">ted, accessory and car park lots within the legend of each plan. Any other lot on a </w:t>
      </w:r>
      <w:r>
        <w:rPr>
          <w:rFonts w:cs="Arial"/>
          <w:iCs/>
          <w:szCs w:val="20"/>
        </w:rPr>
        <w:t xml:space="preserve">registered cluster plan or </w:t>
      </w:r>
      <w:r w:rsidR="001D4D6C">
        <w:rPr>
          <w:rFonts w:cs="Arial"/>
          <w:iCs/>
          <w:szCs w:val="20"/>
        </w:rPr>
        <w:t>strata plan is an unrestricted lot.</w:t>
      </w:r>
      <w:r w:rsidR="007E72C2" w:rsidRPr="007E72C2">
        <w:t xml:space="preserve"> </w:t>
      </w:r>
      <w:r w:rsidR="007E72C2" w:rsidRPr="007E72C2">
        <w:rPr>
          <w:rFonts w:cs="Arial"/>
          <w:iCs/>
          <w:szCs w:val="20"/>
        </w:rPr>
        <w:t xml:space="preserve">Any reference to </w:t>
      </w:r>
      <w:r w:rsidR="003B455F">
        <w:rPr>
          <w:rFonts w:cs="Arial"/>
          <w:iCs/>
          <w:szCs w:val="20"/>
        </w:rPr>
        <w:t>‘</w:t>
      </w:r>
      <w:r w:rsidR="007E72C2" w:rsidRPr="007E72C2">
        <w:rPr>
          <w:rFonts w:cs="Arial"/>
          <w:iCs/>
          <w:szCs w:val="20"/>
        </w:rPr>
        <w:t>unit</w:t>
      </w:r>
      <w:r w:rsidR="003B455F">
        <w:rPr>
          <w:rFonts w:cs="Arial"/>
          <w:iCs/>
          <w:szCs w:val="20"/>
        </w:rPr>
        <w:t>’</w:t>
      </w:r>
      <w:r w:rsidR="007E72C2" w:rsidRPr="007E72C2">
        <w:rPr>
          <w:rFonts w:cs="Arial"/>
          <w:iCs/>
          <w:szCs w:val="20"/>
        </w:rPr>
        <w:t xml:space="preserve"> (whether restricted, accessory, car park or otherwise) on a strata plan is treated the same as</w:t>
      </w:r>
      <w:r w:rsidR="007E72C2">
        <w:rPr>
          <w:rFonts w:cs="Arial"/>
          <w:iCs/>
          <w:szCs w:val="20"/>
        </w:rPr>
        <w:t xml:space="preserve"> </w:t>
      </w:r>
      <w:r w:rsidR="007E72C2" w:rsidRPr="007E72C2">
        <w:rPr>
          <w:rFonts w:cs="Arial"/>
          <w:iCs/>
          <w:szCs w:val="20"/>
        </w:rPr>
        <w:t>a</w:t>
      </w:r>
      <w:r w:rsidR="0025763B">
        <w:rPr>
          <w:rFonts w:cs="Arial"/>
          <w:iCs/>
          <w:szCs w:val="20"/>
        </w:rPr>
        <w:t xml:space="preserve"> reference to</w:t>
      </w:r>
      <w:r w:rsidR="007E72C2" w:rsidRPr="007E72C2">
        <w:rPr>
          <w:rFonts w:cs="Arial"/>
          <w:iCs/>
          <w:szCs w:val="20"/>
        </w:rPr>
        <w:t xml:space="preserve"> </w:t>
      </w:r>
      <w:r w:rsidR="0025763B">
        <w:rPr>
          <w:rFonts w:cs="Arial"/>
          <w:iCs/>
          <w:szCs w:val="20"/>
        </w:rPr>
        <w:t>‘</w:t>
      </w:r>
      <w:r w:rsidR="007E72C2" w:rsidRPr="007E72C2">
        <w:rPr>
          <w:rFonts w:cs="Arial"/>
          <w:iCs/>
          <w:szCs w:val="20"/>
        </w:rPr>
        <w:t>lot</w:t>
      </w:r>
      <w:r w:rsidR="0025763B">
        <w:rPr>
          <w:rFonts w:cs="Arial"/>
          <w:iCs/>
          <w:szCs w:val="20"/>
        </w:rPr>
        <w:t>’</w:t>
      </w:r>
      <w:r w:rsidR="007E72C2" w:rsidRPr="007E72C2">
        <w:rPr>
          <w:rFonts w:cs="Arial"/>
          <w:iCs/>
          <w:szCs w:val="20"/>
        </w:rPr>
        <w:t xml:space="preserve"> on a plan</w:t>
      </w:r>
      <w:r w:rsidR="0025763B">
        <w:rPr>
          <w:rFonts w:cs="Arial"/>
          <w:iCs/>
          <w:szCs w:val="20"/>
        </w:rPr>
        <w:t xml:space="preserve"> under the </w:t>
      </w:r>
      <w:r w:rsidR="0025763B" w:rsidRPr="00821A54">
        <w:rPr>
          <w:rFonts w:cs="Arial"/>
          <w:iCs/>
          <w:szCs w:val="20"/>
        </w:rPr>
        <w:t>Subdivision Act</w:t>
      </w:r>
      <w:r w:rsidR="007E72C2" w:rsidRPr="007E72C2">
        <w:rPr>
          <w:rFonts w:cs="Arial"/>
          <w:iCs/>
          <w:szCs w:val="20"/>
        </w:rPr>
        <w:t>.</w:t>
      </w:r>
      <w:r w:rsidR="00234422">
        <w:rPr>
          <w:rFonts w:cs="Arial"/>
          <w:iCs/>
          <w:szCs w:val="20"/>
        </w:rPr>
        <w:t xml:space="preserve"> </w:t>
      </w:r>
    </w:p>
    <w:p w14:paraId="2FE5C5AF" w14:textId="254D4BBD" w:rsidR="00C03146" w:rsidRPr="00365985" w:rsidRDefault="00234422" w:rsidP="003210F7">
      <w:pPr>
        <w:autoSpaceDE w:val="0"/>
        <w:autoSpaceDN w:val="0"/>
        <w:adjustRightInd w:val="0"/>
        <w:rPr>
          <w:rFonts w:cs="Arial"/>
          <w:i/>
          <w:szCs w:val="20"/>
        </w:rPr>
      </w:pPr>
      <w:r>
        <w:rPr>
          <w:rFonts w:cs="Arial"/>
          <w:iCs/>
          <w:szCs w:val="20"/>
        </w:rPr>
        <w:t>Information on interpreting strata plans can be found at</w:t>
      </w:r>
      <w:r w:rsidR="00145C76">
        <w:rPr>
          <w:rFonts w:cs="Arial"/>
          <w:iCs/>
          <w:szCs w:val="20"/>
        </w:rPr>
        <w:t xml:space="preserve"> </w:t>
      </w:r>
      <w:hyperlink r:id="rId17" w:anchor="heading-4" w:history="1">
        <w:r w:rsidR="00145C76" w:rsidRPr="00365985">
          <w:rPr>
            <w:rStyle w:val="Hyperlink"/>
            <w:i/>
          </w:rPr>
          <w:t>Understanding plans of subdivision and consolidation</w:t>
        </w:r>
        <w:r w:rsidR="005066B7" w:rsidRPr="00365985">
          <w:rPr>
            <w:rStyle w:val="Hyperlink"/>
            <w:i/>
          </w:rPr>
          <w:t xml:space="preserve"> | Land Use Victoria</w:t>
        </w:r>
      </w:hyperlink>
      <w:r w:rsidR="005066B7" w:rsidRPr="00365985">
        <w:rPr>
          <w:rFonts w:cs="Arial"/>
          <w:i/>
          <w:szCs w:val="20"/>
        </w:rPr>
        <w:t>.</w:t>
      </w:r>
    </w:p>
    <w:p w14:paraId="3766E526" w14:textId="26814D82" w:rsidR="004D061A" w:rsidRDefault="003210F7" w:rsidP="00D47222">
      <w:pPr>
        <w:pStyle w:val="Heading1"/>
        <w:numPr>
          <w:ilvl w:val="0"/>
          <w:numId w:val="40"/>
        </w:numPr>
      </w:pPr>
      <w:bookmarkStart w:id="6" w:name="_Toc161815773"/>
      <w:r>
        <w:lastRenderedPageBreak/>
        <w:t xml:space="preserve">How to deal with </w:t>
      </w:r>
      <w:r w:rsidR="00A85EA1">
        <w:t>restricted and accessory/car park lots</w:t>
      </w:r>
      <w:bookmarkEnd w:id="6"/>
    </w:p>
    <w:p w14:paraId="326C03CF" w14:textId="299B90C0" w:rsidR="00741205" w:rsidRDefault="00741205" w:rsidP="00741205">
      <w:pPr>
        <w:spacing w:before="0" w:after="160" w:line="259" w:lineRule="auto"/>
      </w:pPr>
      <w:r w:rsidRPr="00AE4805">
        <w:t>The general rule is that a restricted lot(s) should be dealt with together with its associated accessory/car park lot(s) and vice versa</w:t>
      </w:r>
      <w:r>
        <w:t>.</w:t>
      </w:r>
    </w:p>
    <w:p w14:paraId="6B507603" w14:textId="79E66084" w:rsidR="00F7473D" w:rsidRDefault="00F7473D" w:rsidP="00D47222">
      <w:pPr>
        <w:pStyle w:val="Heading2"/>
        <w:numPr>
          <w:ilvl w:val="1"/>
          <w:numId w:val="40"/>
        </w:numPr>
      </w:pPr>
      <w:bookmarkStart w:id="7" w:name="_Toc161815774"/>
      <w:r>
        <w:t xml:space="preserve">Restricted lots </w:t>
      </w:r>
      <w:r w:rsidRPr="0013521C">
        <w:t>and</w:t>
      </w:r>
      <w:r>
        <w:t xml:space="preserve"> any associated accessory/car park lots</w:t>
      </w:r>
      <w:bookmarkEnd w:id="7"/>
    </w:p>
    <w:p w14:paraId="2C700979" w14:textId="3B0DB8B4" w:rsidR="00A85EA1" w:rsidRDefault="00A85EA1" w:rsidP="00A85EA1">
      <w:pPr>
        <w:spacing w:before="0" w:after="160" w:line="259" w:lineRule="auto"/>
      </w:pPr>
      <w:r>
        <w:t>Clause 6 of Schedule 2 of the Subdivision Act requires that the Registrar must not register a transfer, mortgage, charge, lease or sub-lease of a restricted lot on the same plan unless that instrument includes a car park lot. This includes applications to transfer an estate or interest by way of vesting or transmission.</w:t>
      </w:r>
    </w:p>
    <w:p w14:paraId="3BF62708" w14:textId="77777777" w:rsidR="00762313" w:rsidRDefault="00762313" w:rsidP="00762313">
      <w:pPr>
        <w:spacing w:before="0" w:after="160" w:line="259" w:lineRule="auto"/>
      </w:pPr>
      <w:r>
        <w:t>Accordingly, any relevant instrument lodged in relation a restricted lot must include a car park lot on the same registered cluster plan or strata plan.</w:t>
      </w:r>
    </w:p>
    <w:p w14:paraId="578E7919" w14:textId="4FC69344" w:rsidR="00B34E3F" w:rsidRDefault="00682C84" w:rsidP="00682C84">
      <w:pPr>
        <w:spacing w:before="0" w:after="160" w:line="259" w:lineRule="auto"/>
      </w:pPr>
      <w:r>
        <w:t xml:space="preserve">Clause 8 of Schedule 2 of the Subdivision Act </w:t>
      </w:r>
      <w:r w:rsidR="00B34E3F">
        <w:t xml:space="preserve">applies to dealing with an accessory/car park lot. Please </w:t>
      </w:r>
      <w:r w:rsidR="00B84669">
        <w:t xml:space="preserve">also </w:t>
      </w:r>
      <w:r w:rsidR="00B34E3F">
        <w:t xml:space="preserve">refer to </w:t>
      </w:r>
      <w:r w:rsidR="00B84669">
        <w:t xml:space="preserve">the </w:t>
      </w:r>
      <w:r w:rsidR="00B34E3F">
        <w:t>Accessory/car park lots</w:t>
      </w:r>
      <w:r w:rsidR="00B84669">
        <w:t xml:space="preserve"> section</w:t>
      </w:r>
      <w:r w:rsidR="00B34E3F">
        <w:t xml:space="preserve"> below.</w:t>
      </w:r>
    </w:p>
    <w:p w14:paraId="54992028" w14:textId="4FE7D070" w:rsidR="006347A7" w:rsidRPr="006E2464" w:rsidRDefault="006347A7" w:rsidP="006347A7">
      <w:r>
        <w:t>Below are examples of transactions involving restricted lots</w:t>
      </w:r>
      <w:r w:rsidR="00FA39F7">
        <w:t xml:space="preserve"> and</w:t>
      </w:r>
      <w:r w:rsidR="004E6AB1">
        <w:t xml:space="preserve"> any associated accessory/car park lots</w:t>
      </w:r>
      <w:r>
        <w:t xml:space="preserve">.  </w:t>
      </w:r>
    </w:p>
    <w:tbl>
      <w:tblPr>
        <w:tblStyle w:val="ListTable3-Accent6"/>
        <w:tblW w:w="0" w:type="auto"/>
        <w:tblLook w:val="04A0" w:firstRow="1" w:lastRow="0" w:firstColumn="1" w:lastColumn="0" w:noHBand="0" w:noVBand="1"/>
      </w:tblPr>
      <w:tblGrid>
        <w:gridCol w:w="3099"/>
        <w:gridCol w:w="2410"/>
        <w:gridCol w:w="5158"/>
      </w:tblGrid>
      <w:tr w:rsidR="006347A7" w14:paraId="5D8D8A3A" w14:textId="77777777" w:rsidTr="00B2588E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</w:trPr>
        <w:tc>
          <w:tcPr>
            <w:cnfStyle w:val="001000000100" w:firstRow="0" w:lastRow="0" w:firstColumn="1" w:lastColumn="0" w:oddVBand="0" w:evenVBand="0" w:oddHBand="0" w:evenHBand="0" w:firstRowFirstColumn="1" w:firstRowLastColumn="0" w:lastRowFirstColumn="0" w:lastRowLastColumn="0"/>
            <w:tcW w:w="3099" w:type="dxa"/>
          </w:tcPr>
          <w:p w14:paraId="11737D18" w14:textId="77777777" w:rsidR="006347A7" w:rsidRPr="00A517F2" w:rsidRDefault="006347A7" w:rsidP="009805BA">
            <w:pPr>
              <w:autoSpaceDE w:val="0"/>
              <w:autoSpaceDN w:val="0"/>
              <w:adjustRightInd w:val="0"/>
              <w:rPr>
                <w:rFonts w:cs="Arial"/>
                <w:b w:val="0"/>
                <w:bCs w:val="0"/>
                <w:szCs w:val="20"/>
              </w:rPr>
            </w:pPr>
            <w:r>
              <w:rPr>
                <w:rFonts w:cs="Arial"/>
                <w:szCs w:val="20"/>
              </w:rPr>
              <w:t>Registered proprietor(s) own</w:t>
            </w:r>
          </w:p>
        </w:tc>
        <w:tc>
          <w:tcPr>
            <w:tcW w:w="2410" w:type="dxa"/>
            <w:tcBorders>
              <w:bottom w:val="single" w:sz="4" w:space="0" w:color="53565A" w:themeColor="accent6"/>
            </w:tcBorders>
          </w:tcPr>
          <w:p w14:paraId="1692BE0A" w14:textId="77777777" w:rsidR="006347A7" w:rsidRPr="00A517F2" w:rsidRDefault="006347A7" w:rsidP="009805BA">
            <w:pPr>
              <w:autoSpaceDE w:val="0"/>
              <w:autoSpaceDN w:val="0"/>
              <w:adjustRightInd w:val="0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rFonts w:cs="Arial"/>
                <w:b w:val="0"/>
                <w:bCs w:val="0"/>
                <w:szCs w:val="20"/>
              </w:rPr>
            </w:pPr>
            <w:r>
              <w:rPr>
                <w:rFonts w:cs="Arial"/>
                <w:szCs w:val="20"/>
              </w:rPr>
              <w:t>Transaction relates to</w:t>
            </w:r>
          </w:p>
        </w:tc>
        <w:tc>
          <w:tcPr>
            <w:tcW w:w="5158" w:type="dxa"/>
          </w:tcPr>
          <w:p w14:paraId="16914194" w14:textId="46B16E8E" w:rsidR="006347A7" w:rsidRPr="00A517F2" w:rsidRDefault="000C1507" w:rsidP="009805BA">
            <w:pPr>
              <w:autoSpaceDE w:val="0"/>
              <w:autoSpaceDN w:val="0"/>
              <w:adjustRightInd w:val="0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rFonts w:cs="Arial"/>
                <w:b w:val="0"/>
                <w:bCs w:val="0"/>
                <w:szCs w:val="20"/>
              </w:rPr>
            </w:pPr>
            <w:r>
              <w:rPr>
                <w:rFonts w:cs="Arial"/>
                <w:szCs w:val="20"/>
              </w:rPr>
              <w:t>Outcome</w:t>
            </w:r>
          </w:p>
        </w:tc>
      </w:tr>
      <w:tr w:rsidR="006347A7" w:rsidRPr="00A517F2" w14:paraId="49E9EC5B" w14:textId="77777777" w:rsidTr="00B2588E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3099" w:type="dxa"/>
            <w:vMerge w:val="restart"/>
            <w:tcBorders>
              <w:right w:val="single" w:sz="4" w:space="0" w:color="auto"/>
            </w:tcBorders>
          </w:tcPr>
          <w:p w14:paraId="19FCCD81" w14:textId="77777777" w:rsidR="006347A7" w:rsidRPr="00A517F2" w:rsidRDefault="006347A7" w:rsidP="009805BA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  <w:r>
              <w:rPr>
                <w:rFonts w:cs="Arial"/>
                <w:szCs w:val="20"/>
              </w:rPr>
              <w:t xml:space="preserve">1 restricted lot and 1 </w:t>
            </w:r>
            <w:r w:rsidRPr="0036088D">
              <w:rPr>
                <w:rFonts w:cs="Arial"/>
                <w:szCs w:val="20"/>
              </w:rPr>
              <w:t>accessory/</w:t>
            </w:r>
            <w:r>
              <w:rPr>
                <w:rFonts w:cs="Arial"/>
                <w:szCs w:val="20"/>
              </w:rPr>
              <w:t>car park lot</w:t>
            </w:r>
          </w:p>
        </w:tc>
        <w:tc>
          <w:tcPr>
            <w:tcW w:w="2410" w:type="dxa"/>
            <w:tcBorders>
              <w:left w:val="single" w:sz="4" w:space="0" w:color="auto"/>
              <w:right w:val="single" w:sz="4" w:space="0" w:color="auto"/>
            </w:tcBorders>
          </w:tcPr>
          <w:p w14:paraId="1264A010" w14:textId="77777777" w:rsidR="006347A7" w:rsidRPr="00A517F2" w:rsidRDefault="006347A7" w:rsidP="009805BA">
            <w:pPr>
              <w:autoSpaceDE w:val="0"/>
              <w:autoSpaceDN w:val="0"/>
              <w:adjustRightInd w:val="0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cs="Arial"/>
                <w:szCs w:val="20"/>
              </w:rPr>
            </w:pPr>
            <w:r>
              <w:rPr>
                <w:rFonts w:cs="Arial"/>
                <w:szCs w:val="20"/>
              </w:rPr>
              <w:t>1 restricted lot</w:t>
            </w:r>
          </w:p>
        </w:tc>
        <w:tc>
          <w:tcPr>
            <w:tcW w:w="5158" w:type="dxa"/>
            <w:tcBorders>
              <w:left w:val="single" w:sz="4" w:space="0" w:color="auto"/>
            </w:tcBorders>
          </w:tcPr>
          <w:p w14:paraId="395D4341" w14:textId="77777777" w:rsidR="006347A7" w:rsidRPr="00A517F2" w:rsidRDefault="006347A7" w:rsidP="009805BA">
            <w:pPr>
              <w:autoSpaceDE w:val="0"/>
              <w:autoSpaceDN w:val="0"/>
              <w:adjustRightInd w:val="0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cs="Arial"/>
                <w:szCs w:val="20"/>
              </w:rPr>
            </w:pPr>
            <w:r>
              <w:rPr>
                <w:rFonts w:cs="Arial"/>
                <w:szCs w:val="20"/>
              </w:rPr>
              <w:t>Unacceptable. The restricted lot cannot be dealt with unless the instrument also includes a car park lot or the restriction is removed.</w:t>
            </w:r>
          </w:p>
        </w:tc>
      </w:tr>
      <w:tr w:rsidR="006347A7" w:rsidRPr="00A517F2" w14:paraId="46291912" w14:textId="77777777" w:rsidTr="00B2588E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3099" w:type="dxa"/>
            <w:vMerge/>
            <w:tcBorders>
              <w:right w:val="single" w:sz="4" w:space="0" w:color="auto"/>
            </w:tcBorders>
          </w:tcPr>
          <w:p w14:paraId="2E1D2D6F" w14:textId="77777777" w:rsidR="006347A7" w:rsidRDefault="006347A7" w:rsidP="009805BA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</w:p>
        </w:tc>
        <w:tc>
          <w:tcPr>
            <w:tcW w:w="2410" w:type="dxa"/>
            <w:tcBorders>
              <w:top w:val="single" w:sz="4" w:space="0" w:color="53565A" w:themeColor="accent6"/>
              <w:left w:val="single" w:sz="4" w:space="0" w:color="auto"/>
              <w:bottom w:val="single" w:sz="4" w:space="0" w:color="53565A" w:themeColor="accent6"/>
              <w:right w:val="single" w:sz="4" w:space="0" w:color="auto"/>
            </w:tcBorders>
          </w:tcPr>
          <w:p w14:paraId="3064D504" w14:textId="77777777" w:rsidR="006347A7" w:rsidRDefault="006347A7" w:rsidP="009805BA">
            <w:pPr>
              <w:autoSpaceDE w:val="0"/>
              <w:autoSpaceDN w:val="0"/>
              <w:adjustRightInd w:val="0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Arial"/>
                <w:szCs w:val="20"/>
              </w:rPr>
            </w:pPr>
            <w:r>
              <w:rPr>
                <w:rFonts w:cs="Arial"/>
                <w:szCs w:val="20"/>
              </w:rPr>
              <w:t>1 accessory/car park lot</w:t>
            </w:r>
          </w:p>
        </w:tc>
        <w:tc>
          <w:tcPr>
            <w:tcW w:w="5158" w:type="dxa"/>
            <w:tcBorders>
              <w:left w:val="single" w:sz="4" w:space="0" w:color="auto"/>
            </w:tcBorders>
          </w:tcPr>
          <w:p w14:paraId="274CBE31" w14:textId="273E9B56" w:rsidR="006347A7" w:rsidRPr="00C661C7" w:rsidRDefault="006347A7" w:rsidP="009805BA">
            <w:pPr>
              <w:autoSpaceDE w:val="0"/>
              <w:autoSpaceDN w:val="0"/>
              <w:adjustRightInd w:val="0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Arial"/>
                <w:szCs w:val="20"/>
              </w:rPr>
            </w:pPr>
            <w:r>
              <w:rPr>
                <w:rFonts w:cs="Arial"/>
                <w:szCs w:val="20"/>
              </w:rPr>
              <w:t xml:space="preserve">Only acceptable if clause 8(b) applies </w:t>
            </w:r>
            <w:r w:rsidR="00DF4067">
              <w:rPr>
                <w:rFonts w:cs="Arial"/>
                <w:szCs w:val="20"/>
              </w:rPr>
              <w:t>and</w:t>
            </w:r>
            <w:r>
              <w:rPr>
                <w:rFonts w:cs="Arial"/>
                <w:szCs w:val="20"/>
              </w:rPr>
              <w:t xml:space="preserve"> there is a follower dealing to remove the restriction on the restricted lot.</w:t>
            </w:r>
          </w:p>
        </w:tc>
      </w:tr>
      <w:tr w:rsidR="006347A7" w:rsidRPr="00A517F2" w14:paraId="1386790B" w14:textId="77777777" w:rsidTr="00B2588E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3099" w:type="dxa"/>
            <w:vMerge w:val="restart"/>
            <w:tcBorders>
              <w:right w:val="single" w:sz="4" w:space="0" w:color="auto"/>
            </w:tcBorders>
          </w:tcPr>
          <w:p w14:paraId="31B39504" w14:textId="77777777" w:rsidR="006347A7" w:rsidRDefault="006347A7" w:rsidP="009805BA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  <w:r>
              <w:rPr>
                <w:rFonts w:cs="Arial"/>
                <w:szCs w:val="20"/>
              </w:rPr>
              <w:t xml:space="preserve">1 restricted lot and 2 or more </w:t>
            </w:r>
            <w:r w:rsidRPr="0036088D">
              <w:rPr>
                <w:rFonts w:cs="Arial"/>
                <w:szCs w:val="20"/>
              </w:rPr>
              <w:t>accessory/</w:t>
            </w:r>
            <w:r>
              <w:rPr>
                <w:rFonts w:cs="Arial"/>
                <w:szCs w:val="20"/>
              </w:rPr>
              <w:t>car park lots</w:t>
            </w:r>
          </w:p>
        </w:tc>
        <w:tc>
          <w:tcPr>
            <w:tcW w:w="2410" w:type="dxa"/>
            <w:tcBorders>
              <w:left w:val="single" w:sz="4" w:space="0" w:color="auto"/>
              <w:right w:val="single" w:sz="4" w:space="0" w:color="auto"/>
            </w:tcBorders>
          </w:tcPr>
          <w:p w14:paraId="51688D40" w14:textId="77777777" w:rsidR="006347A7" w:rsidRDefault="006347A7" w:rsidP="009805BA">
            <w:pPr>
              <w:autoSpaceDE w:val="0"/>
              <w:autoSpaceDN w:val="0"/>
              <w:adjustRightInd w:val="0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cs="Arial"/>
                <w:szCs w:val="20"/>
              </w:rPr>
            </w:pPr>
            <w:r>
              <w:rPr>
                <w:rFonts w:cs="Arial"/>
                <w:szCs w:val="20"/>
              </w:rPr>
              <w:t>1 restricted lot</w:t>
            </w:r>
          </w:p>
        </w:tc>
        <w:tc>
          <w:tcPr>
            <w:tcW w:w="5158" w:type="dxa"/>
            <w:tcBorders>
              <w:left w:val="single" w:sz="4" w:space="0" w:color="auto"/>
            </w:tcBorders>
          </w:tcPr>
          <w:p w14:paraId="32FF9F13" w14:textId="77777777" w:rsidR="006347A7" w:rsidRDefault="006347A7" w:rsidP="009805BA">
            <w:pPr>
              <w:autoSpaceDE w:val="0"/>
              <w:autoSpaceDN w:val="0"/>
              <w:adjustRightInd w:val="0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cs="Arial"/>
                <w:szCs w:val="20"/>
              </w:rPr>
            </w:pPr>
            <w:r>
              <w:rPr>
                <w:rFonts w:cs="Arial"/>
                <w:szCs w:val="20"/>
              </w:rPr>
              <w:t>Unacceptable. The restricted lot cannot be dealt with unless the instrument also includes a car park lot or the restriction is removed from the restricted lot.</w:t>
            </w:r>
          </w:p>
        </w:tc>
      </w:tr>
      <w:tr w:rsidR="006347A7" w:rsidRPr="00A517F2" w14:paraId="34DEE50D" w14:textId="77777777" w:rsidTr="00B2588E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3099" w:type="dxa"/>
            <w:vMerge/>
            <w:tcBorders>
              <w:right w:val="single" w:sz="4" w:space="0" w:color="auto"/>
            </w:tcBorders>
          </w:tcPr>
          <w:p w14:paraId="28DE4602" w14:textId="77777777" w:rsidR="006347A7" w:rsidRDefault="006347A7" w:rsidP="009805BA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</w:p>
        </w:tc>
        <w:tc>
          <w:tcPr>
            <w:tcW w:w="2410" w:type="dxa"/>
            <w:tcBorders>
              <w:top w:val="single" w:sz="4" w:space="0" w:color="53565A" w:themeColor="accent6"/>
              <w:left w:val="single" w:sz="4" w:space="0" w:color="auto"/>
              <w:bottom w:val="single" w:sz="4" w:space="0" w:color="53565A" w:themeColor="accent6"/>
              <w:right w:val="single" w:sz="4" w:space="0" w:color="auto"/>
            </w:tcBorders>
          </w:tcPr>
          <w:p w14:paraId="7230783D" w14:textId="77777777" w:rsidR="006347A7" w:rsidRDefault="006347A7" w:rsidP="009805BA">
            <w:pPr>
              <w:autoSpaceDE w:val="0"/>
              <w:autoSpaceDN w:val="0"/>
              <w:adjustRightInd w:val="0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Arial"/>
                <w:szCs w:val="20"/>
              </w:rPr>
            </w:pPr>
            <w:r>
              <w:rPr>
                <w:rFonts w:cs="Arial"/>
                <w:szCs w:val="20"/>
              </w:rPr>
              <w:t>1 accessory/car park lot</w:t>
            </w:r>
          </w:p>
        </w:tc>
        <w:tc>
          <w:tcPr>
            <w:tcW w:w="5158" w:type="dxa"/>
            <w:tcBorders>
              <w:left w:val="single" w:sz="4" w:space="0" w:color="auto"/>
            </w:tcBorders>
          </w:tcPr>
          <w:p w14:paraId="4881C13C" w14:textId="77777777" w:rsidR="006347A7" w:rsidRDefault="006347A7" w:rsidP="009805BA">
            <w:pPr>
              <w:autoSpaceDE w:val="0"/>
              <w:autoSpaceDN w:val="0"/>
              <w:adjustRightInd w:val="0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Arial"/>
                <w:szCs w:val="20"/>
              </w:rPr>
            </w:pPr>
            <w:r>
              <w:rPr>
                <w:rFonts w:cs="Arial"/>
                <w:szCs w:val="20"/>
              </w:rPr>
              <w:t>Only acceptable if clause 8(b) applies.</w:t>
            </w:r>
          </w:p>
        </w:tc>
      </w:tr>
      <w:tr w:rsidR="006347A7" w:rsidRPr="00A517F2" w14:paraId="49F8A005" w14:textId="77777777" w:rsidTr="00B2588E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3099" w:type="dxa"/>
            <w:vMerge/>
            <w:tcBorders>
              <w:right w:val="single" w:sz="4" w:space="0" w:color="auto"/>
            </w:tcBorders>
          </w:tcPr>
          <w:p w14:paraId="6605FDC9" w14:textId="77777777" w:rsidR="006347A7" w:rsidRDefault="006347A7" w:rsidP="009805BA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</w:p>
        </w:tc>
        <w:tc>
          <w:tcPr>
            <w:tcW w:w="2410" w:type="dxa"/>
            <w:tcBorders>
              <w:left w:val="single" w:sz="4" w:space="0" w:color="auto"/>
              <w:right w:val="single" w:sz="4" w:space="0" w:color="auto"/>
            </w:tcBorders>
          </w:tcPr>
          <w:p w14:paraId="0EE5EE9A" w14:textId="77777777" w:rsidR="006347A7" w:rsidRDefault="006347A7" w:rsidP="009805BA">
            <w:pPr>
              <w:autoSpaceDE w:val="0"/>
              <w:autoSpaceDN w:val="0"/>
              <w:adjustRightInd w:val="0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cs="Arial"/>
                <w:szCs w:val="20"/>
              </w:rPr>
            </w:pPr>
            <w:r>
              <w:rPr>
                <w:rFonts w:cs="Arial"/>
                <w:szCs w:val="20"/>
              </w:rPr>
              <w:t>1 restricted lot and 1 accessory/car park lot</w:t>
            </w:r>
          </w:p>
        </w:tc>
        <w:tc>
          <w:tcPr>
            <w:tcW w:w="5158" w:type="dxa"/>
            <w:tcBorders>
              <w:left w:val="single" w:sz="4" w:space="0" w:color="auto"/>
            </w:tcBorders>
          </w:tcPr>
          <w:p w14:paraId="25FF309C" w14:textId="62FA9B46" w:rsidR="006347A7" w:rsidRDefault="006347A7" w:rsidP="009805BA">
            <w:pPr>
              <w:autoSpaceDE w:val="0"/>
              <w:autoSpaceDN w:val="0"/>
              <w:adjustRightInd w:val="0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cs="Arial"/>
                <w:szCs w:val="20"/>
              </w:rPr>
            </w:pPr>
            <w:r>
              <w:rPr>
                <w:rFonts w:cs="Arial"/>
                <w:szCs w:val="20"/>
              </w:rPr>
              <w:t xml:space="preserve">Acceptable for </w:t>
            </w:r>
            <w:proofErr w:type="spellStart"/>
            <w:r>
              <w:rPr>
                <w:rFonts w:cs="Arial"/>
                <w:szCs w:val="20"/>
              </w:rPr>
              <w:t>lodgment</w:t>
            </w:r>
            <w:proofErr w:type="spellEnd"/>
            <w:r>
              <w:rPr>
                <w:rFonts w:cs="Arial"/>
                <w:szCs w:val="20"/>
              </w:rPr>
              <w:t xml:space="preserve"> but will result in an accessory/car park lot(s) remaining to which clause 8(b) will apply. Evidence </w:t>
            </w:r>
            <w:r w:rsidR="000A7A44">
              <w:rPr>
                <w:rFonts w:cs="Arial"/>
                <w:szCs w:val="20"/>
              </w:rPr>
              <w:t xml:space="preserve">will </w:t>
            </w:r>
            <w:r>
              <w:rPr>
                <w:rFonts w:cs="Arial"/>
                <w:szCs w:val="20"/>
              </w:rPr>
              <w:t>be required that it is the intention of the registered proprietor to not transfer the remaining accessory/car park lot(s) and that retention of the lot(s) does not breach any Owners Corporation Rules.</w:t>
            </w:r>
          </w:p>
        </w:tc>
      </w:tr>
      <w:tr w:rsidR="006347A7" w:rsidRPr="00A517F2" w14:paraId="4ADC70FD" w14:textId="77777777" w:rsidTr="00B2588E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3099" w:type="dxa"/>
            <w:vMerge/>
            <w:tcBorders>
              <w:right w:val="single" w:sz="4" w:space="0" w:color="auto"/>
            </w:tcBorders>
          </w:tcPr>
          <w:p w14:paraId="621FC75E" w14:textId="77777777" w:rsidR="006347A7" w:rsidRDefault="006347A7" w:rsidP="009805BA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</w:p>
        </w:tc>
        <w:tc>
          <w:tcPr>
            <w:tcW w:w="2410" w:type="dxa"/>
            <w:tcBorders>
              <w:top w:val="single" w:sz="4" w:space="0" w:color="53565A" w:themeColor="accent6"/>
              <w:left w:val="single" w:sz="4" w:space="0" w:color="auto"/>
              <w:bottom w:val="single" w:sz="4" w:space="0" w:color="53565A" w:themeColor="accent6"/>
              <w:right w:val="single" w:sz="4" w:space="0" w:color="auto"/>
            </w:tcBorders>
          </w:tcPr>
          <w:p w14:paraId="78303C09" w14:textId="77777777" w:rsidR="006347A7" w:rsidRDefault="006347A7" w:rsidP="009805BA">
            <w:pPr>
              <w:autoSpaceDE w:val="0"/>
              <w:autoSpaceDN w:val="0"/>
              <w:adjustRightInd w:val="0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Arial"/>
                <w:szCs w:val="20"/>
              </w:rPr>
            </w:pPr>
            <w:r>
              <w:rPr>
                <w:rFonts w:cs="Arial"/>
                <w:szCs w:val="20"/>
              </w:rPr>
              <w:t>1 restricted lot and 2 or more accessory/car park lots</w:t>
            </w:r>
          </w:p>
        </w:tc>
        <w:tc>
          <w:tcPr>
            <w:tcW w:w="5158" w:type="dxa"/>
            <w:tcBorders>
              <w:left w:val="single" w:sz="4" w:space="0" w:color="auto"/>
            </w:tcBorders>
          </w:tcPr>
          <w:p w14:paraId="6D7C0BC5" w14:textId="778335E1" w:rsidR="006347A7" w:rsidRDefault="006347A7" w:rsidP="009805BA">
            <w:pPr>
              <w:autoSpaceDE w:val="0"/>
              <w:autoSpaceDN w:val="0"/>
              <w:adjustRightInd w:val="0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Arial"/>
                <w:szCs w:val="20"/>
              </w:rPr>
            </w:pPr>
            <w:r>
              <w:rPr>
                <w:rFonts w:cs="Arial"/>
                <w:szCs w:val="20"/>
              </w:rPr>
              <w:t xml:space="preserve">Acceptable for </w:t>
            </w:r>
            <w:proofErr w:type="spellStart"/>
            <w:r>
              <w:rPr>
                <w:rFonts w:cs="Arial"/>
                <w:szCs w:val="20"/>
              </w:rPr>
              <w:t>lodgment</w:t>
            </w:r>
            <w:proofErr w:type="spellEnd"/>
            <w:r>
              <w:rPr>
                <w:rFonts w:cs="Arial"/>
                <w:szCs w:val="20"/>
              </w:rPr>
              <w:t xml:space="preserve"> if the instrument includes all accessory/car park lots. If not, </w:t>
            </w:r>
            <w:r w:rsidR="0029022B">
              <w:rPr>
                <w:rFonts w:cs="Arial"/>
                <w:szCs w:val="20"/>
              </w:rPr>
              <w:t>clause 8(b) will apply</w:t>
            </w:r>
            <w:r w:rsidR="00075955">
              <w:rPr>
                <w:rFonts w:cs="Arial"/>
                <w:szCs w:val="20"/>
              </w:rPr>
              <w:t>. E</w:t>
            </w:r>
            <w:r>
              <w:rPr>
                <w:rFonts w:cs="Arial"/>
                <w:szCs w:val="20"/>
              </w:rPr>
              <w:t xml:space="preserve">vidence </w:t>
            </w:r>
            <w:r w:rsidR="000A7A44">
              <w:rPr>
                <w:rFonts w:cs="Arial"/>
                <w:szCs w:val="20"/>
              </w:rPr>
              <w:t xml:space="preserve">will </w:t>
            </w:r>
            <w:r>
              <w:rPr>
                <w:rFonts w:cs="Arial"/>
                <w:szCs w:val="20"/>
              </w:rPr>
              <w:t>be required that it is the intention of the registered proprietor to not transfer the remaining accessory/car park lot(s) and that retention of the lot(s) does not breach any Owners Corporation Rules.</w:t>
            </w:r>
          </w:p>
        </w:tc>
      </w:tr>
      <w:tr w:rsidR="006347A7" w:rsidRPr="00A517F2" w14:paraId="18562D52" w14:textId="77777777" w:rsidTr="00B2588E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3099" w:type="dxa"/>
            <w:vMerge w:val="restart"/>
            <w:tcBorders>
              <w:right w:val="single" w:sz="4" w:space="0" w:color="auto"/>
            </w:tcBorders>
          </w:tcPr>
          <w:p w14:paraId="05E76D76" w14:textId="77777777" w:rsidR="006347A7" w:rsidRDefault="006347A7" w:rsidP="009805BA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  <w:r>
              <w:rPr>
                <w:rFonts w:cs="Arial"/>
                <w:szCs w:val="20"/>
              </w:rPr>
              <w:t xml:space="preserve">2 restricted lots and 2 </w:t>
            </w:r>
            <w:r w:rsidRPr="0036088D">
              <w:rPr>
                <w:rFonts w:cs="Arial"/>
                <w:szCs w:val="20"/>
              </w:rPr>
              <w:t>accessory/</w:t>
            </w:r>
            <w:r>
              <w:rPr>
                <w:rFonts w:cs="Arial"/>
                <w:szCs w:val="20"/>
              </w:rPr>
              <w:t>car park lots</w:t>
            </w:r>
          </w:p>
        </w:tc>
        <w:tc>
          <w:tcPr>
            <w:tcW w:w="2410" w:type="dxa"/>
            <w:tcBorders>
              <w:left w:val="single" w:sz="4" w:space="0" w:color="auto"/>
              <w:right w:val="single" w:sz="4" w:space="0" w:color="auto"/>
            </w:tcBorders>
          </w:tcPr>
          <w:p w14:paraId="1A5EE94A" w14:textId="77777777" w:rsidR="006347A7" w:rsidRDefault="006347A7" w:rsidP="009805BA">
            <w:pPr>
              <w:autoSpaceDE w:val="0"/>
              <w:autoSpaceDN w:val="0"/>
              <w:adjustRightInd w:val="0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cs="Arial"/>
                <w:szCs w:val="20"/>
              </w:rPr>
            </w:pPr>
            <w:r>
              <w:rPr>
                <w:rFonts w:cs="Arial"/>
                <w:szCs w:val="20"/>
              </w:rPr>
              <w:t>1 restricted lot</w:t>
            </w:r>
          </w:p>
        </w:tc>
        <w:tc>
          <w:tcPr>
            <w:tcW w:w="5158" w:type="dxa"/>
            <w:tcBorders>
              <w:left w:val="single" w:sz="4" w:space="0" w:color="auto"/>
            </w:tcBorders>
          </w:tcPr>
          <w:p w14:paraId="46286FCF" w14:textId="77777777" w:rsidR="006347A7" w:rsidRDefault="006347A7" w:rsidP="009805BA">
            <w:pPr>
              <w:autoSpaceDE w:val="0"/>
              <w:autoSpaceDN w:val="0"/>
              <w:adjustRightInd w:val="0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cs="Arial"/>
                <w:szCs w:val="20"/>
              </w:rPr>
            </w:pPr>
            <w:r>
              <w:rPr>
                <w:rFonts w:cs="Arial"/>
                <w:szCs w:val="20"/>
              </w:rPr>
              <w:t>Unacceptable. The restricted lot cannot be dealt with unless the instrument also includes a car park lot or the restriction is removed from the restricted lot.</w:t>
            </w:r>
          </w:p>
        </w:tc>
      </w:tr>
      <w:tr w:rsidR="006347A7" w:rsidRPr="00A517F2" w14:paraId="41802EB1" w14:textId="77777777" w:rsidTr="00B2588E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3099" w:type="dxa"/>
            <w:vMerge/>
            <w:tcBorders>
              <w:right w:val="single" w:sz="4" w:space="0" w:color="auto"/>
            </w:tcBorders>
          </w:tcPr>
          <w:p w14:paraId="3D156374" w14:textId="77777777" w:rsidR="006347A7" w:rsidRDefault="006347A7" w:rsidP="009805BA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</w:p>
        </w:tc>
        <w:tc>
          <w:tcPr>
            <w:tcW w:w="2410" w:type="dxa"/>
            <w:tcBorders>
              <w:top w:val="single" w:sz="4" w:space="0" w:color="53565A" w:themeColor="accent6"/>
              <w:left w:val="single" w:sz="4" w:space="0" w:color="auto"/>
              <w:bottom w:val="single" w:sz="4" w:space="0" w:color="53565A" w:themeColor="accent6"/>
              <w:right w:val="single" w:sz="4" w:space="0" w:color="auto"/>
            </w:tcBorders>
          </w:tcPr>
          <w:p w14:paraId="7895299C" w14:textId="77777777" w:rsidR="006347A7" w:rsidRDefault="006347A7" w:rsidP="009805BA">
            <w:pPr>
              <w:autoSpaceDE w:val="0"/>
              <w:autoSpaceDN w:val="0"/>
              <w:adjustRightInd w:val="0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Arial"/>
                <w:szCs w:val="20"/>
              </w:rPr>
            </w:pPr>
            <w:r>
              <w:rPr>
                <w:rFonts w:cs="Arial"/>
                <w:szCs w:val="20"/>
              </w:rPr>
              <w:t xml:space="preserve">1 </w:t>
            </w:r>
            <w:r w:rsidRPr="0036088D">
              <w:rPr>
                <w:rFonts w:cs="Arial"/>
                <w:szCs w:val="20"/>
              </w:rPr>
              <w:t>accessory/</w:t>
            </w:r>
            <w:r>
              <w:rPr>
                <w:rFonts w:cs="Arial"/>
                <w:szCs w:val="20"/>
              </w:rPr>
              <w:t>car park lot</w:t>
            </w:r>
          </w:p>
        </w:tc>
        <w:tc>
          <w:tcPr>
            <w:tcW w:w="5158" w:type="dxa"/>
            <w:tcBorders>
              <w:left w:val="single" w:sz="4" w:space="0" w:color="auto"/>
            </w:tcBorders>
          </w:tcPr>
          <w:p w14:paraId="0D6A4906" w14:textId="77777777" w:rsidR="006347A7" w:rsidRDefault="006347A7" w:rsidP="009805BA">
            <w:pPr>
              <w:autoSpaceDE w:val="0"/>
              <w:autoSpaceDN w:val="0"/>
              <w:adjustRightInd w:val="0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Arial"/>
                <w:szCs w:val="20"/>
              </w:rPr>
            </w:pPr>
            <w:r>
              <w:rPr>
                <w:rFonts w:cs="Arial"/>
                <w:szCs w:val="20"/>
              </w:rPr>
              <w:t>Only acceptable if clause 8(b) applies.</w:t>
            </w:r>
          </w:p>
        </w:tc>
      </w:tr>
      <w:tr w:rsidR="006347A7" w:rsidRPr="00A517F2" w14:paraId="19B9D6B1" w14:textId="77777777" w:rsidTr="00B2588E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3099" w:type="dxa"/>
            <w:vMerge/>
            <w:tcBorders>
              <w:right w:val="single" w:sz="4" w:space="0" w:color="auto"/>
            </w:tcBorders>
          </w:tcPr>
          <w:p w14:paraId="6D8C0906" w14:textId="77777777" w:rsidR="006347A7" w:rsidRDefault="006347A7" w:rsidP="009805BA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</w:p>
        </w:tc>
        <w:tc>
          <w:tcPr>
            <w:tcW w:w="2410" w:type="dxa"/>
            <w:tcBorders>
              <w:left w:val="single" w:sz="4" w:space="0" w:color="auto"/>
              <w:right w:val="single" w:sz="4" w:space="0" w:color="auto"/>
            </w:tcBorders>
          </w:tcPr>
          <w:p w14:paraId="30432B62" w14:textId="77777777" w:rsidR="006347A7" w:rsidRDefault="006347A7" w:rsidP="009805BA">
            <w:pPr>
              <w:autoSpaceDE w:val="0"/>
              <w:autoSpaceDN w:val="0"/>
              <w:adjustRightInd w:val="0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cs="Arial"/>
                <w:szCs w:val="20"/>
              </w:rPr>
            </w:pPr>
            <w:r>
              <w:rPr>
                <w:rFonts w:cs="Arial"/>
                <w:szCs w:val="20"/>
              </w:rPr>
              <w:t xml:space="preserve">1 restricted lot and 1 </w:t>
            </w:r>
            <w:r w:rsidRPr="0036088D">
              <w:rPr>
                <w:rFonts w:cs="Arial"/>
                <w:szCs w:val="20"/>
              </w:rPr>
              <w:t>accessory/</w:t>
            </w:r>
            <w:r>
              <w:rPr>
                <w:rFonts w:cs="Arial"/>
                <w:szCs w:val="20"/>
              </w:rPr>
              <w:t>car park lot</w:t>
            </w:r>
          </w:p>
        </w:tc>
        <w:tc>
          <w:tcPr>
            <w:tcW w:w="5158" w:type="dxa"/>
            <w:tcBorders>
              <w:left w:val="single" w:sz="4" w:space="0" w:color="auto"/>
            </w:tcBorders>
          </w:tcPr>
          <w:p w14:paraId="1BE4205A" w14:textId="7A209C70" w:rsidR="006347A7" w:rsidRDefault="006347A7" w:rsidP="009805BA">
            <w:pPr>
              <w:autoSpaceDE w:val="0"/>
              <w:autoSpaceDN w:val="0"/>
              <w:adjustRightInd w:val="0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cs="Arial"/>
                <w:szCs w:val="20"/>
              </w:rPr>
            </w:pPr>
            <w:r>
              <w:rPr>
                <w:rFonts w:cs="Arial"/>
                <w:szCs w:val="20"/>
              </w:rPr>
              <w:t xml:space="preserve">Acceptable for </w:t>
            </w:r>
            <w:proofErr w:type="spellStart"/>
            <w:r>
              <w:rPr>
                <w:rFonts w:cs="Arial"/>
                <w:szCs w:val="20"/>
              </w:rPr>
              <w:t>lodgment</w:t>
            </w:r>
            <w:proofErr w:type="spellEnd"/>
            <w:r w:rsidR="004623B3">
              <w:rPr>
                <w:rFonts w:cs="Arial"/>
                <w:szCs w:val="20"/>
              </w:rPr>
              <w:t>.</w:t>
            </w:r>
          </w:p>
        </w:tc>
      </w:tr>
      <w:tr w:rsidR="006347A7" w:rsidRPr="00A517F2" w14:paraId="5FF227B8" w14:textId="77777777" w:rsidTr="00B2588E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3099" w:type="dxa"/>
            <w:vMerge/>
            <w:tcBorders>
              <w:right w:val="single" w:sz="4" w:space="0" w:color="auto"/>
            </w:tcBorders>
          </w:tcPr>
          <w:p w14:paraId="096E0E69" w14:textId="77777777" w:rsidR="006347A7" w:rsidRDefault="006347A7" w:rsidP="009805BA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</w:p>
        </w:tc>
        <w:tc>
          <w:tcPr>
            <w:tcW w:w="2410" w:type="dxa"/>
            <w:tcBorders>
              <w:top w:val="single" w:sz="4" w:space="0" w:color="53565A" w:themeColor="accent6"/>
              <w:left w:val="single" w:sz="4" w:space="0" w:color="auto"/>
              <w:bottom w:val="single" w:sz="4" w:space="0" w:color="53565A" w:themeColor="accent6"/>
              <w:right w:val="single" w:sz="4" w:space="0" w:color="auto"/>
            </w:tcBorders>
          </w:tcPr>
          <w:p w14:paraId="5E2B77E8" w14:textId="77777777" w:rsidR="006347A7" w:rsidRDefault="006347A7" w:rsidP="009805BA">
            <w:pPr>
              <w:autoSpaceDE w:val="0"/>
              <w:autoSpaceDN w:val="0"/>
              <w:adjustRightInd w:val="0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Arial"/>
                <w:szCs w:val="20"/>
              </w:rPr>
            </w:pPr>
            <w:r>
              <w:rPr>
                <w:rFonts w:cs="Arial"/>
                <w:szCs w:val="20"/>
              </w:rPr>
              <w:t xml:space="preserve">1 restricted lot and 2 </w:t>
            </w:r>
            <w:r w:rsidRPr="0036088D">
              <w:rPr>
                <w:rFonts w:cs="Arial"/>
                <w:szCs w:val="20"/>
              </w:rPr>
              <w:t>accessory/</w:t>
            </w:r>
            <w:r>
              <w:rPr>
                <w:rFonts w:cs="Arial"/>
                <w:szCs w:val="20"/>
              </w:rPr>
              <w:t>car park lots</w:t>
            </w:r>
          </w:p>
        </w:tc>
        <w:tc>
          <w:tcPr>
            <w:tcW w:w="5158" w:type="dxa"/>
            <w:tcBorders>
              <w:left w:val="single" w:sz="4" w:space="0" w:color="auto"/>
            </w:tcBorders>
          </w:tcPr>
          <w:p w14:paraId="44A3EE1A" w14:textId="3255613F" w:rsidR="006347A7" w:rsidRDefault="006347A7" w:rsidP="009805BA">
            <w:pPr>
              <w:autoSpaceDE w:val="0"/>
              <w:autoSpaceDN w:val="0"/>
              <w:adjustRightInd w:val="0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Arial"/>
                <w:szCs w:val="20"/>
              </w:rPr>
            </w:pPr>
            <w:r>
              <w:rPr>
                <w:rFonts w:cs="Arial"/>
                <w:szCs w:val="20"/>
              </w:rPr>
              <w:t xml:space="preserve">Only acceptable if clause 8(b) applies </w:t>
            </w:r>
            <w:r w:rsidR="00FA57A7">
              <w:rPr>
                <w:rFonts w:cs="Arial"/>
                <w:szCs w:val="20"/>
              </w:rPr>
              <w:t>and</w:t>
            </w:r>
            <w:r>
              <w:rPr>
                <w:rFonts w:cs="Arial"/>
                <w:szCs w:val="20"/>
              </w:rPr>
              <w:t xml:space="preserve"> there is a follower dealing to remove the restriction from the remaining restricted lot.</w:t>
            </w:r>
          </w:p>
        </w:tc>
      </w:tr>
      <w:tr w:rsidR="006347A7" w:rsidRPr="00A517F2" w14:paraId="5E69E881" w14:textId="77777777" w:rsidTr="00B2588E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3099" w:type="dxa"/>
            <w:vMerge/>
            <w:tcBorders>
              <w:right w:val="single" w:sz="4" w:space="0" w:color="auto"/>
            </w:tcBorders>
          </w:tcPr>
          <w:p w14:paraId="67EABA99" w14:textId="77777777" w:rsidR="006347A7" w:rsidRDefault="006347A7" w:rsidP="009805BA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</w:p>
        </w:tc>
        <w:tc>
          <w:tcPr>
            <w:tcW w:w="2410" w:type="dxa"/>
            <w:tcBorders>
              <w:left w:val="single" w:sz="4" w:space="0" w:color="auto"/>
              <w:right w:val="single" w:sz="4" w:space="0" w:color="auto"/>
            </w:tcBorders>
          </w:tcPr>
          <w:p w14:paraId="330569FB" w14:textId="77777777" w:rsidR="006347A7" w:rsidRDefault="006347A7" w:rsidP="009805BA">
            <w:pPr>
              <w:autoSpaceDE w:val="0"/>
              <w:autoSpaceDN w:val="0"/>
              <w:adjustRightInd w:val="0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cs="Arial"/>
                <w:szCs w:val="20"/>
              </w:rPr>
            </w:pPr>
            <w:r>
              <w:rPr>
                <w:rFonts w:cs="Arial"/>
                <w:szCs w:val="20"/>
              </w:rPr>
              <w:t xml:space="preserve">2 restricted lots and 1 </w:t>
            </w:r>
            <w:r w:rsidRPr="0036088D">
              <w:rPr>
                <w:rFonts w:cs="Arial"/>
                <w:szCs w:val="20"/>
              </w:rPr>
              <w:t>accessory/</w:t>
            </w:r>
            <w:r>
              <w:rPr>
                <w:rFonts w:cs="Arial"/>
                <w:szCs w:val="20"/>
              </w:rPr>
              <w:t>car park lot</w:t>
            </w:r>
          </w:p>
        </w:tc>
        <w:tc>
          <w:tcPr>
            <w:tcW w:w="5158" w:type="dxa"/>
            <w:tcBorders>
              <w:left w:val="single" w:sz="4" w:space="0" w:color="auto"/>
            </w:tcBorders>
          </w:tcPr>
          <w:p w14:paraId="71BF9953" w14:textId="7F684A16" w:rsidR="006347A7" w:rsidRDefault="006347A7" w:rsidP="009805BA">
            <w:pPr>
              <w:autoSpaceDE w:val="0"/>
              <w:autoSpaceDN w:val="0"/>
              <w:adjustRightInd w:val="0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cs="Arial"/>
                <w:szCs w:val="20"/>
              </w:rPr>
            </w:pPr>
            <w:r>
              <w:rPr>
                <w:rFonts w:cs="Arial"/>
                <w:szCs w:val="20"/>
              </w:rPr>
              <w:t xml:space="preserve">Acceptable for </w:t>
            </w:r>
            <w:proofErr w:type="spellStart"/>
            <w:r>
              <w:rPr>
                <w:rFonts w:cs="Arial"/>
                <w:szCs w:val="20"/>
              </w:rPr>
              <w:t>lodgment</w:t>
            </w:r>
            <w:proofErr w:type="spellEnd"/>
            <w:r>
              <w:rPr>
                <w:rFonts w:cs="Arial"/>
                <w:szCs w:val="20"/>
              </w:rPr>
              <w:t xml:space="preserve"> but will result in an accessory/car park lot remaining to which clause 8(b) will apply. Evidence </w:t>
            </w:r>
            <w:r w:rsidR="000A7A44">
              <w:rPr>
                <w:rFonts w:cs="Arial"/>
                <w:szCs w:val="20"/>
              </w:rPr>
              <w:t xml:space="preserve">will </w:t>
            </w:r>
            <w:r>
              <w:rPr>
                <w:rFonts w:cs="Arial"/>
                <w:szCs w:val="20"/>
              </w:rPr>
              <w:t>be required that it is the intention of the registered proprietor to not transfer the remaining accessory/car park lot and that retention of th</w:t>
            </w:r>
            <w:r w:rsidR="004623B3">
              <w:rPr>
                <w:rFonts w:cs="Arial"/>
                <w:szCs w:val="20"/>
              </w:rPr>
              <w:t>e</w:t>
            </w:r>
            <w:r>
              <w:rPr>
                <w:rFonts w:cs="Arial"/>
                <w:szCs w:val="20"/>
              </w:rPr>
              <w:t xml:space="preserve"> lot does not breach any Owners Corporation Rules.</w:t>
            </w:r>
          </w:p>
        </w:tc>
      </w:tr>
      <w:tr w:rsidR="006347A7" w:rsidRPr="00A517F2" w14:paraId="4C9F0655" w14:textId="77777777" w:rsidTr="00B2588E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3099" w:type="dxa"/>
            <w:vMerge/>
            <w:tcBorders>
              <w:right w:val="single" w:sz="4" w:space="0" w:color="auto"/>
            </w:tcBorders>
          </w:tcPr>
          <w:p w14:paraId="200997AC" w14:textId="77777777" w:rsidR="006347A7" w:rsidRDefault="006347A7" w:rsidP="009805BA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</w:p>
        </w:tc>
        <w:tc>
          <w:tcPr>
            <w:tcW w:w="2410" w:type="dxa"/>
            <w:tcBorders>
              <w:top w:val="single" w:sz="4" w:space="0" w:color="53565A" w:themeColor="accent6"/>
              <w:left w:val="single" w:sz="4" w:space="0" w:color="auto"/>
              <w:bottom w:val="single" w:sz="4" w:space="0" w:color="53565A" w:themeColor="accent6"/>
              <w:right w:val="single" w:sz="4" w:space="0" w:color="auto"/>
            </w:tcBorders>
          </w:tcPr>
          <w:p w14:paraId="2B0C7029" w14:textId="77777777" w:rsidR="006347A7" w:rsidRDefault="006347A7" w:rsidP="009805BA">
            <w:pPr>
              <w:autoSpaceDE w:val="0"/>
              <w:autoSpaceDN w:val="0"/>
              <w:adjustRightInd w:val="0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Arial"/>
                <w:szCs w:val="20"/>
              </w:rPr>
            </w:pPr>
            <w:r>
              <w:rPr>
                <w:rFonts w:cs="Arial"/>
                <w:szCs w:val="20"/>
              </w:rPr>
              <w:t xml:space="preserve">2 restricted lots and 2 </w:t>
            </w:r>
            <w:r w:rsidRPr="0036088D">
              <w:rPr>
                <w:rFonts w:cs="Arial"/>
                <w:szCs w:val="20"/>
              </w:rPr>
              <w:t>accessory/</w:t>
            </w:r>
            <w:r>
              <w:rPr>
                <w:rFonts w:cs="Arial"/>
                <w:szCs w:val="20"/>
              </w:rPr>
              <w:t>car park lots</w:t>
            </w:r>
          </w:p>
        </w:tc>
        <w:tc>
          <w:tcPr>
            <w:tcW w:w="5158" w:type="dxa"/>
            <w:tcBorders>
              <w:left w:val="single" w:sz="4" w:space="0" w:color="auto"/>
            </w:tcBorders>
          </w:tcPr>
          <w:p w14:paraId="1737A419" w14:textId="501E7A82" w:rsidR="006347A7" w:rsidRDefault="006347A7" w:rsidP="009805BA">
            <w:pPr>
              <w:autoSpaceDE w:val="0"/>
              <w:autoSpaceDN w:val="0"/>
              <w:adjustRightInd w:val="0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Arial"/>
                <w:szCs w:val="20"/>
              </w:rPr>
            </w:pPr>
            <w:r>
              <w:rPr>
                <w:rFonts w:cs="Arial"/>
                <w:szCs w:val="20"/>
              </w:rPr>
              <w:t xml:space="preserve">Acceptable for </w:t>
            </w:r>
            <w:proofErr w:type="spellStart"/>
            <w:r>
              <w:rPr>
                <w:rFonts w:cs="Arial"/>
                <w:szCs w:val="20"/>
              </w:rPr>
              <w:t>lodgment</w:t>
            </w:r>
            <w:proofErr w:type="spellEnd"/>
            <w:r w:rsidR="004623B3">
              <w:rPr>
                <w:rFonts w:cs="Arial"/>
                <w:szCs w:val="20"/>
              </w:rPr>
              <w:t>.</w:t>
            </w:r>
          </w:p>
        </w:tc>
      </w:tr>
    </w:tbl>
    <w:p w14:paraId="5C521915" w14:textId="77777777" w:rsidR="006347A7" w:rsidRDefault="006347A7" w:rsidP="00242EA2">
      <w:pPr>
        <w:spacing w:before="0" w:after="160" w:line="259" w:lineRule="auto"/>
      </w:pPr>
    </w:p>
    <w:p w14:paraId="79C6865A" w14:textId="5B7FB019" w:rsidR="00BA5F2E" w:rsidRDefault="00BA72A1" w:rsidP="00D47222">
      <w:pPr>
        <w:pStyle w:val="Heading2"/>
        <w:numPr>
          <w:ilvl w:val="1"/>
          <w:numId w:val="40"/>
        </w:numPr>
      </w:pPr>
      <w:bookmarkStart w:id="8" w:name="_Toc161815775"/>
      <w:r>
        <w:t>A</w:t>
      </w:r>
      <w:r w:rsidR="00AC2E6B">
        <w:t>ccessory/car park lots</w:t>
      </w:r>
      <w:bookmarkEnd w:id="8"/>
    </w:p>
    <w:p w14:paraId="0C15A249" w14:textId="16C980D6" w:rsidR="00F47477" w:rsidRDefault="00F47477" w:rsidP="00F47477">
      <w:pPr>
        <w:spacing w:before="0" w:after="160" w:line="259" w:lineRule="auto"/>
      </w:pPr>
      <w:r>
        <w:t>Clause 8 of Schedule 2 of the Subdivision Act states that a person cannot deal with an interest in an accessory lot by selling, transferring, mortgaging, leasing or sub-leasing the accessory lot unless the transaction also deals with a lot on the same plan that is not an accessory/car park lot (a</w:t>
      </w:r>
      <w:r w:rsidR="00570740">
        <w:t>n unrestricted lot or a</w:t>
      </w:r>
      <w:r>
        <w:t xml:space="preserve"> restricted lot), or the transaction is with a registered proprietor, purchaser, transferee, mortgagee, lessee or sub-lessee of a lot on the same plan which is not an accessory/car park lot (a</w:t>
      </w:r>
      <w:r w:rsidR="00570740">
        <w:t>n unrestricted lot or a</w:t>
      </w:r>
      <w:r>
        <w:t xml:space="preserve"> restricted lot).</w:t>
      </w:r>
    </w:p>
    <w:p w14:paraId="34FF79BA" w14:textId="77777777" w:rsidR="00F47477" w:rsidRDefault="00F47477" w:rsidP="00F47477">
      <w:r>
        <w:t>Accordingly, any relevant instrument lodged in relation to an accessory/car park lot must include a non-accessory/car park lot on the same registered cluster plan or strata plan in the same instrument, unless clause 8(b) of Schedule 2 of the Subdivision Act applies.</w:t>
      </w:r>
    </w:p>
    <w:p w14:paraId="47ED98AE" w14:textId="77777777" w:rsidR="00F47477" w:rsidRDefault="00F47477" w:rsidP="00F47477">
      <w:r>
        <w:t>Clause 8(b) provides that a person may deal with an interest in an accessory/car park lot when the receiving party (transferee/mortgagee/</w:t>
      </w:r>
      <w:proofErr w:type="spellStart"/>
      <w:r>
        <w:t>chargee</w:t>
      </w:r>
      <w:proofErr w:type="spellEnd"/>
      <w:r>
        <w:t>/lessee/sub-lessee) is a registered proprietor, purchaser, transferee, mortgagee, lessee or sub-lessee of a non-accessory/car park lot on the same registered cluster plan or strata plan.</w:t>
      </w:r>
    </w:p>
    <w:p w14:paraId="01072953" w14:textId="196C0D92" w:rsidR="00F47477" w:rsidRDefault="00F47477" w:rsidP="00F47477">
      <w:pPr>
        <w:spacing w:before="0" w:after="160" w:line="259" w:lineRule="auto"/>
      </w:pPr>
      <w:r>
        <w:t xml:space="preserve">The Registrar </w:t>
      </w:r>
      <w:r w:rsidR="00BF3B0F">
        <w:t>will</w:t>
      </w:r>
      <w:r>
        <w:t xml:space="preserve"> require written confirmation from a conveyancer or lawyer that clause 8(b) applies. Additionally, if clause 8(b) applies, the instrument dealing with the accessory/car park lot may be required to be supported by an application to remove the restriction as set out below.</w:t>
      </w:r>
    </w:p>
    <w:p w14:paraId="2FC67586" w14:textId="05114330" w:rsidR="006E2464" w:rsidRDefault="00F47477" w:rsidP="00F47477">
      <w:pPr>
        <w:spacing w:before="0" w:after="160" w:line="259" w:lineRule="auto"/>
      </w:pPr>
      <w:r>
        <w:t xml:space="preserve">Below are examples of transactions involving </w:t>
      </w:r>
      <w:r w:rsidR="009805BA">
        <w:t xml:space="preserve">unrestricted lots and </w:t>
      </w:r>
      <w:r>
        <w:t>accessory/car park lots.</w:t>
      </w:r>
      <w:r w:rsidR="009805BA">
        <w:t xml:space="preserve"> For transactions involving restricted lots and any associated accessory/car park lots refer to the table above.</w:t>
      </w:r>
    </w:p>
    <w:tbl>
      <w:tblPr>
        <w:tblStyle w:val="ListTable3-Accent6"/>
        <w:tblW w:w="0" w:type="auto"/>
        <w:tblLook w:val="04A0" w:firstRow="1" w:lastRow="0" w:firstColumn="1" w:lastColumn="0" w:noHBand="0" w:noVBand="1"/>
      </w:tblPr>
      <w:tblGrid>
        <w:gridCol w:w="3114"/>
        <w:gridCol w:w="2410"/>
        <w:gridCol w:w="5143"/>
      </w:tblGrid>
      <w:tr w:rsidR="00916A68" w14:paraId="16EB4020" w14:textId="77777777" w:rsidTr="00B2588E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</w:trPr>
        <w:tc>
          <w:tcPr>
            <w:cnfStyle w:val="001000000100" w:firstRow="0" w:lastRow="0" w:firstColumn="1" w:lastColumn="0" w:oddVBand="0" w:evenVBand="0" w:oddHBand="0" w:evenHBand="0" w:firstRowFirstColumn="1" w:firstRowLastColumn="0" w:lastRowFirstColumn="0" w:lastRowLastColumn="0"/>
            <w:tcW w:w="3114" w:type="dxa"/>
          </w:tcPr>
          <w:p w14:paraId="11173E62" w14:textId="77777777" w:rsidR="00916A68" w:rsidRPr="00F93B05" w:rsidRDefault="00916A68" w:rsidP="009805BA">
            <w:pPr>
              <w:autoSpaceDE w:val="0"/>
              <w:autoSpaceDN w:val="0"/>
              <w:adjustRightInd w:val="0"/>
              <w:rPr>
                <w:rFonts w:cs="Arial"/>
                <w:b w:val="0"/>
                <w:bCs w:val="0"/>
                <w:szCs w:val="20"/>
              </w:rPr>
            </w:pPr>
            <w:r>
              <w:rPr>
                <w:rFonts w:cs="Arial"/>
                <w:szCs w:val="20"/>
              </w:rPr>
              <w:t>Registered proprietor(s) own</w:t>
            </w:r>
          </w:p>
        </w:tc>
        <w:tc>
          <w:tcPr>
            <w:tcW w:w="2410" w:type="dxa"/>
            <w:tcBorders>
              <w:bottom w:val="single" w:sz="4" w:space="0" w:color="53565A" w:themeColor="accent6"/>
            </w:tcBorders>
          </w:tcPr>
          <w:p w14:paraId="43C0E8B4" w14:textId="77777777" w:rsidR="00916A68" w:rsidRPr="00F93B05" w:rsidRDefault="00916A68" w:rsidP="009805BA">
            <w:pPr>
              <w:autoSpaceDE w:val="0"/>
              <w:autoSpaceDN w:val="0"/>
              <w:adjustRightInd w:val="0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rFonts w:cs="Arial"/>
                <w:b w:val="0"/>
                <w:bCs w:val="0"/>
                <w:szCs w:val="20"/>
              </w:rPr>
            </w:pPr>
            <w:r>
              <w:rPr>
                <w:rFonts w:cs="Arial"/>
                <w:szCs w:val="20"/>
              </w:rPr>
              <w:t>Transaction relates to</w:t>
            </w:r>
          </w:p>
        </w:tc>
        <w:tc>
          <w:tcPr>
            <w:tcW w:w="5143" w:type="dxa"/>
          </w:tcPr>
          <w:p w14:paraId="5AAC1695" w14:textId="32038812" w:rsidR="00916A68" w:rsidRPr="00F93B05" w:rsidRDefault="002F50B4" w:rsidP="009805BA">
            <w:pPr>
              <w:autoSpaceDE w:val="0"/>
              <w:autoSpaceDN w:val="0"/>
              <w:adjustRightInd w:val="0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rFonts w:cs="Arial"/>
                <w:b w:val="0"/>
                <w:bCs w:val="0"/>
                <w:szCs w:val="20"/>
              </w:rPr>
            </w:pPr>
            <w:r>
              <w:rPr>
                <w:rFonts w:cs="Arial"/>
                <w:szCs w:val="20"/>
              </w:rPr>
              <w:t>O</w:t>
            </w:r>
            <w:r w:rsidR="00916A68">
              <w:rPr>
                <w:rFonts w:cs="Arial"/>
                <w:szCs w:val="20"/>
              </w:rPr>
              <w:t xml:space="preserve">utcome </w:t>
            </w:r>
          </w:p>
        </w:tc>
      </w:tr>
      <w:tr w:rsidR="00916A68" w:rsidRPr="00F93B05" w14:paraId="27064A81" w14:textId="77777777" w:rsidTr="00B2588E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3114" w:type="dxa"/>
            <w:vMerge w:val="restart"/>
            <w:tcBorders>
              <w:right w:val="single" w:sz="4" w:space="0" w:color="auto"/>
            </w:tcBorders>
          </w:tcPr>
          <w:p w14:paraId="5A07D7FA" w14:textId="33960883" w:rsidR="00916A68" w:rsidRPr="00F93B05" w:rsidRDefault="00916A68" w:rsidP="009805BA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  <w:r>
              <w:rPr>
                <w:rFonts w:cs="Arial"/>
                <w:szCs w:val="20"/>
              </w:rPr>
              <w:t xml:space="preserve">1 unrestricted lot and 1 </w:t>
            </w:r>
            <w:r w:rsidRPr="00FA288A">
              <w:rPr>
                <w:rFonts w:cs="Arial"/>
                <w:szCs w:val="20"/>
              </w:rPr>
              <w:t>accessory/</w:t>
            </w:r>
            <w:r>
              <w:rPr>
                <w:rFonts w:cs="Arial"/>
                <w:szCs w:val="20"/>
              </w:rPr>
              <w:t>car park lot</w:t>
            </w:r>
          </w:p>
        </w:tc>
        <w:tc>
          <w:tcPr>
            <w:tcW w:w="2410" w:type="dxa"/>
            <w:tcBorders>
              <w:left w:val="single" w:sz="4" w:space="0" w:color="auto"/>
              <w:right w:val="single" w:sz="4" w:space="0" w:color="auto"/>
            </w:tcBorders>
          </w:tcPr>
          <w:p w14:paraId="79F56F2E" w14:textId="77777777" w:rsidR="00916A68" w:rsidRPr="00F93B05" w:rsidRDefault="00916A68" w:rsidP="009805BA">
            <w:pPr>
              <w:autoSpaceDE w:val="0"/>
              <w:autoSpaceDN w:val="0"/>
              <w:adjustRightInd w:val="0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cs="Arial"/>
                <w:szCs w:val="20"/>
              </w:rPr>
            </w:pPr>
            <w:r>
              <w:rPr>
                <w:rFonts w:cs="Arial"/>
                <w:szCs w:val="20"/>
              </w:rPr>
              <w:t>1 unrestricted lot</w:t>
            </w:r>
          </w:p>
        </w:tc>
        <w:tc>
          <w:tcPr>
            <w:tcW w:w="5143" w:type="dxa"/>
            <w:tcBorders>
              <w:left w:val="single" w:sz="4" w:space="0" w:color="auto"/>
            </w:tcBorders>
          </w:tcPr>
          <w:p w14:paraId="57B71DFD" w14:textId="6BC9C72A" w:rsidR="00916A68" w:rsidRPr="00F93B05" w:rsidRDefault="00916A68" w:rsidP="009805BA">
            <w:pPr>
              <w:autoSpaceDE w:val="0"/>
              <w:autoSpaceDN w:val="0"/>
              <w:adjustRightInd w:val="0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cs="Arial"/>
                <w:szCs w:val="20"/>
              </w:rPr>
            </w:pPr>
            <w:r>
              <w:rPr>
                <w:rFonts w:cs="Arial"/>
                <w:szCs w:val="20"/>
              </w:rPr>
              <w:t xml:space="preserve">Acceptable for </w:t>
            </w:r>
            <w:proofErr w:type="spellStart"/>
            <w:r>
              <w:rPr>
                <w:rFonts w:cs="Arial"/>
                <w:szCs w:val="20"/>
              </w:rPr>
              <w:t>lodgment</w:t>
            </w:r>
            <w:proofErr w:type="spellEnd"/>
            <w:r>
              <w:rPr>
                <w:rFonts w:cs="Arial"/>
                <w:szCs w:val="20"/>
              </w:rPr>
              <w:t xml:space="preserve"> but will result in an accessory/car park lot remaining to which clause 8(b) will apply. Evidence </w:t>
            </w:r>
            <w:r w:rsidR="000A7A44">
              <w:rPr>
                <w:rFonts w:cs="Arial"/>
                <w:szCs w:val="20"/>
              </w:rPr>
              <w:t xml:space="preserve">will </w:t>
            </w:r>
            <w:r>
              <w:rPr>
                <w:rFonts w:cs="Arial"/>
                <w:szCs w:val="20"/>
              </w:rPr>
              <w:t>be required that it is the intention of the registered proprietor to not transfer the remaining accessory/car park lot and that retention of that lot does not breach any Owners Corporation Rules.</w:t>
            </w:r>
          </w:p>
        </w:tc>
      </w:tr>
      <w:tr w:rsidR="00916A68" w:rsidRPr="00F93B05" w14:paraId="3680FA61" w14:textId="77777777" w:rsidTr="00B2588E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3114" w:type="dxa"/>
            <w:vMerge/>
            <w:tcBorders>
              <w:right w:val="single" w:sz="4" w:space="0" w:color="auto"/>
            </w:tcBorders>
          </w:tcPr>
          <w:p w14:paraId="3764F74D" w14:textId="77777777" w:rsidR="00916A68" w:rsidRDefault="00916A68" w:rsidP="009805BA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</w:p>
        </w:tc>
        <w:tc>
          <w:tcPr>
            <w:tcW w:w="2410" w:type="dxa"/>
            <w:tcBorders>
              <w:top w:val="single" w:sz="4" w:space="0" w:color="53565A" w:themeColor="accent6"/>
              <w:left w:val="single" w:sz="4" w:space="0" w:color="auto"/>
              <w:bottom w:val="single" w:sz="4" w:space="0" w:color="53565A" w:themeColor="accent6"/>
              <w:right w:val="single" w:sz="4" w:space="0" w:color="auto"/>
            </w:tcBorders>
          </w:tcPr>
          <w:p w14:paraId="377026E8" w14:textId="77777777" w:rsidR="00916A68" w:rsidRDefault="00916A68" w:rsidP="009805BA">
            <w:pPr>
              <w:autoSpaceDE w:val="0"/>
              <w:autoSpaceDN w:val="0"/>
              <w:adjustRightInd w:val="0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Arial"/>
                <w:szCs w:val="20"/>
              </w:rPr>
            </w:pPr>
            <w:r>
              <w:rPr>
                <w:rFonts w:cs="Arial"/>
                <w:szCs w:val="20"/>
              </w:rPr>
              <w:t>1 accessory</w:t>
            </w:r>
            <w:r w:rsidRPr="00FA288A">
              <w:rPr>
                <w:rFonts w:cs="Arial"/>
                <w:szCs w:val="20"/>
              </w:rPr>
              <w:t>/car park</w:t>
            </w:r>
            <w:r>
              <w:rPr>
                <w:rFonts w:cs="Arial"/>
                <w:szCs w:val="20"/>
              </w:rPr>
              <w:t xml:space="preserve"> lot</w:t>
            </w:r>
          </w:p>
        </w:tc>
        <w:tc>
          <w:tcPr>
            <w:tcW w:w="5143" w:type="dxa"/>
            <w:tcBorders>
              <w:left w:val="single" w:sz="4" w:space="0" w:color="auto"/>
            </w:tcBorders>
          </w:tcPr>
          <w:p w14:paraId="64915544" w14:textId="7B781FC2" w:rsidR="00916A68" w:rsidRPr="00C661C7" w:rsidRDefault="004623B3" w:rsidP="009805BA">
            <w:pPr>
              <w:autoSpaceDE w:val="0"/>
              <w:autoSpaceDN w:val="0"/>
              <w:adjustRightInd w:val="0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Arial"/>
                <w:szCs w:val="20"/>
              </w:rPr>
            </w:pPr>
            <w:r>
              <w:rPr>
                <w:rFonts w:cs="Arial"/>
                <w:szCs w:val="20"/>
              </w:rPr>
              <w:t>Only acceptable if clause 8(b) applies.</w:t>
            </w:r>
          </w:p>
        </w:tc>
      </w:tr>
      <w:tr w:rsidR="00916A68" w:rsidRPr="00F93B05" w14:paraId="5DA01B3D" w14:textId="77777777" w:rsidTr="00B2588E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3114" w:type="dxa"/>
            <w:vMerge/>
            <w:tcBorders>
              <w:right w:val="single" w:sz="4" w:space="0" w:color="auto"/>
            </w:tcBorders>
          </w:tcPr>
          <w:p w14:paraId="0D122B91" w14:textId="77777777" w:rsidR="00916A68" w:rsidRDefault="00916A68" w:rsidP="009805BA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</w:p>
        </w:tc>
        <w:tc>
          <w:tcPr>
            <w:tcW w:w="2410" w:type="dxa"/>
            <w:tcBorders>
              <w:left w:val="single" w:sz="4" w:space="0" w:color="auto"/>
              <w:right w:val="single" w:sz="4" w:space="0" w:color="auto"/>
            </w:tcBorders>
          </w:tcPr>
          <w:p w14:paraId="0D1E025E" w14:textId="77777777" w:rsidR="00916A68" w:rsidRDefault="00916A68" w:rsidP="009805BA">
            <w:pPr>
              <w:autoSpaceDE w:val="0"/>
              <w:autoSpaceDN w:val="0"/>
              <w:adjustRightInd w:val="0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cs="Arial"/>
                <w:szCs w:val="20"/>
              </w:rPr>
            </w:pPr>
            <w:r>
              <w:rPr>
                <w:rFonts w:cs="Arial"/>
                <w:szCs w:val="20"/>
              </w:rPr>
              <w:t>1 unrestricted lot and 1 accessory/car park lot</w:t>
            </w:r>
          </w:p>
        </w:tc>
        <w:tc>
          <w:tcPr>
            <w:tcW w:w="5143" w:type="dxa"/>
            <w:tcBorders>
              <w:left w:val="single" w:sz="4" w:space="0" w:color="auto"/>
            </w:tcBorders>
          </w:tcPr>
          <w:p w14:paraId="534D7576" w14:textId="4A675B26" w:rsidR="00916A68" w:rsidRDefault="00916A68" w:rsidP="009805BA">
            <w:pPr>
              <w:autoSpaceDE w:val="0"/>
              <w:autoSpaceDN w:val="0"/>
              <w:adjustRightInd w:val="0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cs="Arial"/>
                <w:szCs w:val="20"/>
              </w:rPr>
            </w:pPr>
            <w:r>
              <w:rPr>
                <w:rFonts w:cs="Arial"/>
                <w:szCs w:val="20"/>
              </w:rPr>
              <w:t xml:space="preserve">Acceptable for </w:t>
            </w:r>
            <w:proofErr w:type="spellStart"/>
            <w:r>
              <w:rPr>
                <w:rFonts w:cs="Arial"/>
                <w:szCs w:val="20"/>
              </w:rPr>
              <w:t>lodgment</w:t>
            </w:r>
            <w:proofErr w:type="spellEnd"/>
            <w:r w:rsidR="004623B3">
              <w:rPr>
                <w:rFonts w:cs="Arial"/>
                <w:szCs w:val="20"/>
              </w:rPr>
              <w:t>.</w:t>
            </w:r>
          </w:p>
        </w:tc>
      </w:tr>
      <w:tr w:rsidR="00916A68" w:rsidRPr="00F93B05" w14:paraId="0C08EAD1" w14:textId="77777777" w:rsidTr="00B2588E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3114" w:type="dxa"/>
            <w:vMerge w:val="restart"/>
            <w:tcBorders>
              <w:right w:val="single" w:sz="4" w:space="0" w:color="auto"/>
            </w:tcBorders>
          </w:tcPr>
          <w:p w14:paraId="6241D829" w14:textId="77777777" w:rsidR="00916A68" w:rsidRDefault="00916A68" w:rsidP="009805BA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  <w:r>
              <w:rPr>
                <w:rFonts w:cs="Arial"/>
                <w:szCs w:val="20"/>
              </w:rPr>
              <w:t>1 unrestricted lot and 2 accessory</w:t>
            </w:r>
            <w:r w:rsidRPr="00FA288A">
              <w:rPr>
                <w:rFonts w:cs="Arial"/>
                <w:szCs w:val="20"/>
              </w:rPr>
              <w:t>/car park</w:t>
            </w:r>
            <w:r>
              <w:rPr>
                <w:rFonts w:cs="Arial"/>
                <w:szCs w:val="20"/>
              </w:rPr>
              <w:t xml:space="preserve"> lots</w:t>
            </w:r>
          </w:p>
        </w:tc>
        <w:tc>
          <w:tcPr>
            <w:tcW w:w="2410" w:type="dxa"/>
            <w:tcBorders>
              <w:top w:val="single" w:sz="4" w:space="0" w:color="53565A" w:themeColor="accent6"/>
              <w:left w:val="single" w:sz="4" w:space="0" w:color="auto"/>
              <w:bottom w:val="single" w:sz="4" w:space="0" w:color="53565A" w:themeColor="accent6"/>
              <w:right w:val="single" w:sz="4" w:space="0" w:color="auto"/>
            </w:tcBorders>
          </w:tcPr>
          <w:p w14:paraId="130E9768" w14:textId="77777777" w:rsidR="00916A68" w:rsidRDefault="00916A68" w:rsidP="009805BA">
            <w:pPr>
              <w:autoSpaceDE w:val="0"/>
              <w:autoSpaceDN w:val="0"/>
              <w:adjustRightInd w:val="0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Arial"/>
                <w:szCs w:val="20"/>
              </w:rPr>
            </w:pPr>
            <w:r>
              <w:rPr>
                <w:rFonts w:cs="Arial"/>
                <w:szCs w:val="20"/>
              </w:rPr>
              <w:t>1 unrestricted lot</w:t>
            </w:r>
          </w:p>
        </w:tc>
        <w:tc>
          <w:tcPr>
            <w:tcW w:w="5143" w:type="dxa"/>
            <w:tcBorders>
              <w:left w:val="single" w:sz="4" w:space="0" w:color="auto"/>
            </w:tcBorders>
          </w:tcPr>
          <w:p w14:paraId="31D32395" w14:textId="19E42A49" w:rsidR="00916A68" w:rsidRDefault="004623B3" w:rsidP="009805BA">
            <w:pPr>
              <w:autoSpaceDE w:val="0"/>
              <w:autoSpaceDN w:val="0"/>
              <w:adjustRightInd w:val="0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Arial"/>
                <w:szCs w:val="20"/>
              </w:rPr>
            </w:pPr>
            <w:r>
              <w:rPr>
                <w:rFonts w:cs="Arial"/>
                <w:szCs w:val="20"/>
              </w:rPr>
              <w:t xml:space="preserve">Acceptable for </w:t>
            </w:r>
            <w:proofErr w:type="spellStart"/>
            <w:r>
              <w:rPr>
                <w:rFonts w:cs="Arial"/>
                <w:szCs w:val="20"/>
              </w:rPr>
              <w:t>lodgment</w:t>
            </w:r>
            <w:proofErr w:type="spellEnd"/>
            <w:r>
              <w:rPr>
                <w:rFonts w:cs="Arial"/>
                <w:szCs w:val="20"/>
              </w:rPr>
              <w:t xml:space="preserve"> but will result in an accessory/car park lot(s) remaining to which clause 8(b) will apply. Evidence </w:t>
            </w:r>
            <w:r w:rsidR="000A7A44">
              <w:rPr>
                <w:rFonts w:cs="Arial"/>
                <w:szCs w:val="20"/>
              </w:rPr>
              <w:t>will</w:t>
            </w:r>
            <w:r>
              <w:rPr>
                <w:rFonts w:cs="Arial"/>
                <w:szCs w:val="20"/>
              </w:rPr>
              <w:t xml:space="preserve"> be required that it is the intention of the registered proprietor to not transfer the remaining accessory/car park lot(s) and that retention </w:t>
            </w:r>
            <w:r>
              <w:rPr>
                <w:rFonts w:cs="Arial"/>
                <w:szCs w:val="20"/>
              </w:rPr>
              <w:lastRenderedPageBreak/>
              <w:t>of the lot(s) does not breach any Owners Corporation Rules.</w:t>
            </w:r>
          </w:p>
        </w:tc>
      </w:tr>
      <w:tr w:rsidR="00916A68" w:rsidRPr="00F93B05" w14:paraId="67B8A3F2" w14:textId="77777777" w:rsidTr="00B2588E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3114" w:type="dxa"/>
            <w:vMerge/>
            <w:tcBorders>
              <w:right w:val="single" w:sz="4" w:space="0" w:color="auto"/>
            </w:tcBorders>
          </w:tcPr>
          <w:p w14:paraId="4D2505AD" w14:textId="77777777" w:rsidR="00916A68" w:rsidRDefault="00916A68" w:rsidP="009805BA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</w:p>
        </w:tc>
        <w:tc>
          <w:tcPr>
            <w:tcW w:w="2410" w:type="dxa"/>
            <w:tcBorders>
              <w:left w:val="single" w:sz="4" w:space="0" w:color="auto"/>
              <w:right w:val="single" w:sz="4" w:space="0" w:color="auto"/>
            </w:tcBorders>
          </w:tcPr>
          <w:p w14:paraId="2057AF11" w14:textId="77777777" w:rsidR="00916A68" w:rsidRDefault="00916A68" w:rsidP="009805BA">
            <w:pPr>
              <w:autoSpaceDE w:val="0"/>
              <w:autoSpaceDN w:val="0"/>
              <w:adjustRightInd w:val="0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cs="Arial"/>
                <w:szCs w:val="20"/>
              </w:rPr>
            </w:pPr>
            <w:r>
              <w:rPr>
                <w:rFonts w:cs="Arial"/>
                <w:szCs w:val="20"/>
              </w:rPr>
              <w:t>1 accessory</w:t>
            </w:r>
            <w:r w:rsidRPr="00FA288A">
              <w:rPr>
                <w:rFonts w:cs="Arial"/>
                <w:szCs w:val="20"/>
              </w:rPr>
              <w:t>/car park</w:t>
            </w:r>
            <w:r>
              <w:rPr>
                <w:rFonts w:cs="Arial"/>
                <w:szCs w:val="20"/>
              </w:rPr>
              <w:t xml:space="preserve"> lot</w:t>
            </w:r>
          </w:p>
        </w:tc>
        <w:tc>
          <w:tcPr>
            <w:tcW w:w="5143" w:type="dxa"/>
            <w:tcBorders>
              <w:left w:val="single" w:sz="4" w:space="0" w:color="auto"/>
            </w:tcBorders>
          </w:tcPr>
          <w:p w14:paraId="5EE3E442" w14:textId="1DED5EBC" w:rsidR="00916A68" w:rsidRDefault="00273E0C" w:rsidP="009805BA">
            <w:pPr>
              <w:autoSpaceDE w:val="0"/>
              <w:autoSpaceDN w:val="0"/>
              <w:adjustRightInd w:val="0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cs="Arial"/>
                <w:szCs w:val="20"/>
              </w:rPr>
            </w:pPr>
            <w:r>
              <w:rPr>
                <w:rFonts w:cs="Arial"/>
                <w:szCs w:val="20"/>
              </w:rPr>
              <w:t>Only acceptable if clause 8(b) applies.</w:t>
            </w:r>
          </w:p>
        </w:tc>
      </w:tr>
      <w:tr w:rsidR="00916A68" w:rsidRPr="00F93B05" w14:paraId="0F5A08A1" w14:textId="77777777" w:rsidTr="00B2588E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3114" w:type="dxa"/>
            <w:vMerge/>
            <w:tcBorders>
              <w:right w:val="single" w:sz="4" w:space="0" w:color="auto"/>
            </w:tcBorders>
          </w:tcPr>
          <w:p w14:paraId="3176714D" w14:textId="77777777" w:rsidR="00916A68" w:rsidRDefault="00916A68" w:rsidP="009805BA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</w:p>
        </w:tc>
        <w:tc>
          <w:tcPr>
            <w:tcW w:w="2410" w:type="dxa"/>
            <w:tcBorders>
              <w:top w:val="single" w:sz="4" w:space="0" w:color="53565A" w:themeColor="accent6"/>
              <w:left w:val="single" w:sz="4" w:space="0" w:color="auto"/>
              <w:bottom w:val="single" w:sz="4" w:space="0" w:color="53565A" w:themeColor="accent6"/>
              <w:right w:val="single" w:sz="4" w:space="0" w:color="auto"/>
            </w:tcBorders>
          </w:tcPr>
          <w:p w14:paraId="27E57084" w14:textId="77777777" w:rsidR="00916A68" w:rsidRDefault="00916A68" w:rsidP="009805BA">
            <w:pPr>
              <w:autoSpaceDE w:val="0"/>
              <w:autoSpaceDN w:val="0"/>
              <w:adjustRightInd w:val="0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Arial"/>
                <w:szCs w:val="20"/>
              </w:rPr>
            </w:pPr>
            <w:r>
              <w:rPr>
                <w:rFonts w:cs="Arial"/>
                <w:szCs w:val="20"/>
              </w:rPr>
              <w:t>1 unrestricted lot and 1 accessory</w:t>
            </w:r>
            <w:r w:rsidRPr="00FA288A">
              <w:rPr>
                <w:rFonts w:cs="Arial"/>
                <w:szCs w:val="20"/>
              </w:rPr>
              <w:t>/car park</w:t>
            </w:r>
            <w:r>
              <w:rPr>
                <w:rFonts w:cs="Arial"/>
                <w:szCs w:val="20"/>
              </w:rPr>
              <w:t xml:space="preserve"> lot</w:t>
            </w:r>
          </w:p>
        </w:tc>
        <w:tc>
          <w:tcPr>
            <w:tcW w:w="5143" w:type="dxa"/>
            <w:tcBorders>
              <w:left w:val="single" w:sz="4" w:space="0" w:color="auto"/>
            </w:tcBorders>
          </w:tcPr>
          <w:p w14:paraId="281A2DC1" w14:textId="3159A444" w:rsidR="00916A68" w:rsidRDefault="00273E0C" w:rsidP="009805BA">
            <w:pPr>
              <w:autoSpaceDE w:val="0"/>
              <w:autoSpaceDN w:val="0"/>
              <w:adjustRightInd w:val="0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Arial"/>
                <w:szCs w:val="20"/>
              </w:rPr>
            </w:pPr>
            <w:r>
              <w:rPr>
                <w:rFonts w:cs="Arial"/>
                <w:szCs w:val="20"/>
              </w:rPr>
              <w:t xml:space="preserve">Acceptable for </w:t>
            </w:r>
            <w:proofErr w:type="spellStart"/>
            <w:r>
              <w:rPr>
                <w:rFonts w:cs="Arial"/>
                <w:szCs w:val="20"/>
              </w:rPr>
              <w:t>lodgment</w:t>
            </w:r>
            <w:proofErr w:type="spellEnd"/>
            <w:r>
              <w:rPr>
                <w:rFonts w:cs="Arial"/>
                <w:szCs w:val="20"/>
              </w:rPr>
              <w:t xml:space="preserve"> but will result in an accessory/car park lot remaining to which clause 8(b) will apply. Evidence </w:t>
            </w:r>
            <w:r w:rsidR="000A7A44">
              <w:rPr>
                <w:rFonts w:cs="Arial"/>
                <w:szCs w:val="20"/>
              </w:rPr>
              <w:t>will</w:t>
            </w:r>
            <w:r>
              <w:rPr>
                <w:rFonts w:cs="Arial"/>
                <w:szCs w:val="20"/>
              </w:rPr>
              <w:t xml:space="preserve"> be required that it is the intention of the registered proprietor to not transfer the remaining accessory/car park lot and that retention of that lot does not breach any Owners Corporation Rules.</w:t>
            </w:r>
          </w:p>
        </w:tc>
      </w:tr>
      <w:tr w:rsidR="00916A68" w:rsidRPr="00F93B05" w14:paraId="6CA10BF0" w14:textId="77777777" w:rsidTr="00B2588E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3114" w:type="dxa"/>
            <w:vMerge/>
            <w:tcBorders>
              <w:right w:val="single" w:sz="4" w:space="0" w:color="auto"/>
            </w:tcBorders>
          </w:tcPr>
          <w:p w14:paraId="0C09AEDB" w14:textId="77777777" w:rsidR="00916A68" w:rsidRDefault="00916A68" w:rsidP="009805BA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</w:p>
        </w:tc>
        <w:tc>
          <w:tcPr>
            <w:tcW w:w="2410" w:type="dxa"/>
            <w:tcBorders>
              <w:left w:val="single" w:sz="4" w:space="0" w:color="auto"/>
              <w:right w:val="single" w:sz="4" w:space="0" w:color="auto"/>
            </w:tcBorders>
          </w:tcPr>
          <w:p w14:paraId="6A85BB08" w14:textId="77777777" w:rsidR="00916A68" w:rsidRDefault="00916A68" w:rsidP="009805BA">
            <w:pPr>
              <w:autoSpaceDE w:val="0"/>
              <w:autoSpaceDN w:val="0"/>
              <w:adjustRightInd w:val="0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cs="Arial"/>
                <w:szCs w:val="20"/>
              </w:rPr>
            </w:pPr>
            <w:r>
              <w:rPr>
                <w:rFonts w:cs="Arial"/>
                <w:szCs w:val="20"/>
              </w:rPr>
              <w:t>1 unrestricted lot and 2 accessory</w:t>
            </w:r>
            <w:r w:rsidRPr="00FA288A">
              <w:rPr>
                <w:rFonts w:cs="Arial"/>
                <w:szCs w:val="20"/>
              </w:rPr>
              <w:t>/car park</w:t>
            </w:r>
            <w:r>
              <w:rPr>
                <w:rFonts w:cs="Arial"/>
                <w:szCs w:val="20"/>
              </w:rPr>
              <w:t xml:space="preserve"> lots</w:t>
            </w:r>
          </w:p>
        </w:tc>
        <w:tc>
          <w:tcPr>
            <w:tcW w:w="5143" w:type="dxa"/>
            <w:tcBorders>
              <w:left w:val="single" w:sz="4" w:space="0" w:color="auto"/>
            </w:tcBorders>
          </w:tcPr>
          <w:p w14:paraId="276519F1" w14:textId="25A7C3BB" w:rsidR="00916A68" w:rsidRDefault="00916A68" w:rsidP="009805BA">
            <w:pPr>
              <w:autoSpaceDE w:val="0"/>
              <w:autoSpaceDN w:val="0"/>
              <w:adjustRightInd w:val="0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cs="Arial"/>
                <w:szCs w:val="20"/>
              </w:rPr>
            </w:pPr>
            <w:r>
              <w:rPr>
                <w:rFonts w:cs="Arial"/>
                <w:szCs w:val="20"/>
              </w:rPr>
              <w:t xml:space="preserve">Acceptable for </w:t>
            </w:r>
            <w:proofErr w:type="spellStart"/>
            <w:r>
              <w:rPr>
                <w:rFonts w:cs="Arial"/>
                <w:szCs w:val="20"/>
              </w:rPr>
              <w:t>lodgment</w:t>
            </w:r>
            <w:proofErr w:type="spellEnd"/>
            <w:r w:rsidR="00273E0C">
              <w:rPr>
                <w:rFonts w:cs="Arial"/>
                <w:szCs w:val="20"/>
              </w:rPr>
              <w:t>.</w:t>
            </w:r>
          </w:p>
        </w:tc>
      </w:tr>
      <w:tr w:rsidR="00916A68" w:rsidRPr="00F93B05" w14:paraId="12897C00" w14:textId="77777777" w:rsidTr="00B2588E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3114" w:type="dxa"/>
            <w:vMerge w:val="restart"/>
            <w:tcBorders>
              <w:right w:val="single" w:sz="4" w:space="0" w:color="auto"/>
            </w:tcBorders>
          </w:tcPr>
          <w:p w14:paraId="7953EAC6" w14:textId="77777777" w:rsidR="00916A68" w:rsidRDefault="00916A68" w:rsidP="009805BA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  <w:r>
              <w:rPr>
                <w:rFonts w:cs="Arial"/>
                <w:szCs w:val="20"/>
              </w:rPr>
              <w:t>2 unrestricted lots and 2 accessory</w:t>
            </w:r>
            <w:r w:rsidRPr="00FA288A">
              <w:rPr>
                <w:rFonts w:cs="Arial"/>
                <w:szCs w:val="20"/>
              </w:rPr>
              <w:t>/car park</w:t>
            </w:r>
            <w:r>
              <w:rPr>
                <w:rFonts w:cs="Arial"/>
                <w:szCs w:val="20"/>
              </w:rPr>
              <w:t xml:space="preserve"> lots</w:t>
            </w:r>
          </w:p>
        </w:tc>
        <w:tc>
          <w:tcPr>
            <w:tcW w:w="2410" w:type="dxa"/>
            <w:tcBorders>
              <w:top w:val="single" w:sz="4" w:space="0" w:color="53565A" w:themeColor="accent6"/>
              <w:left w:val="single" w:sz="4" w:space="0" w:color="auto"/>
              <w:bottom w:val="single" w:sz="4" w:space="0" w:color="53565A" w:themeColor="accent6"/>
              <w:right w:val="single" w:sz="4" w:space="0" w:color="auto"/>
            </w:tcBorders>
          </w:tcPr>
          <w:p w14:paraId="2362A00C" w14:textId="77777777" w:rsidR="00916A68" w:rsidRDefault="00916A68" w:rsidP="009805BA">
            <w:pPr>
              <w:autoSpaceDE w:val="0"/>
              <w:autoSpaceDN w:val="0"/>
              <w:adjustRightInd w:val="0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Arial"/>
                <w:szCs w:val="20"/>
              </w:rPr>
            </w:pPr>
            <w:r>
              <w:rPr>
                <w:rFonts w:cs="Arial"/>
                <w:szCs w:val="20"/>
              </w:rPr>
              <w:t>1 unrestricted lot</w:t>
            </w:r>
          </w:p>
        </w:tc>
        <w:tc>
          <w:tcPr>
            <w:tcW w:w="5143" w:type="dxa"/>
            <w:tcBorders>
              <w:left w:val="single" w:sz="4" w:space="0" w:color="auto"/>
            </w:tcBorders>
          </w:tcPr>
          <w:p w14:paraId="19A2B86A" w14:textId="300C9462" w:rsidR="00916A68" w:rsidRDefault="00916A68" w:rsidP="009805BA">
            <w:pPr>
              <w:autoSpaceDE w:val="0"/>
              <w:autoSpaceDN w:val="0"/>
              <w:adjustRightInd w:val="0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Arial"/>
                <w:szCs w:val="20"/>
              </w:rPr>
            </w:pPr>
            <w:r>
              <w:rPr>
                <w:rFonts w:cs="Arial"/>
                <w:szCs w:val="20"/>
              </w:rPr>
              <w:t xml:space="preserve">Acceptable for </w:t>
            </w:r>
            <w:proofErr w:type="spellStart"/>
            <w:r>
              <w:rPr>
                <w:rFonts w:cs="Arial"/>
                <w:szCs w:val="20"/>
              </w:rPr>
              <w:t>lodgment</w:t>
            </w:r>
            <w:proofErr w:type="spellEnd"/>
            <w:r w:rsidR="00273E0C">
              <w:rPr>
                <w:rFonts w:cs="Arial"/>
                <w:szCs w:val="20"/>
              </w:rPr>
              <w:t>.</w:t>
            </w:r>
          </w:p>
        </w:tc>
      </w:tr>
      <w:tr w:rsidR="00916A68" w:rsidRPr="00F93B05" w14:paraId="42C4CF6F" w14:textId="77777777" w:rsidTr="00B2588E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3114" w:type="dxa"/>
            <w:vMerge/>
            <w:tcBorders>
              <w:right w:val="single" w:sz="4" w:space="0" w:color="auto"/>
            </w:tcBorders>
          </w:tcPr>
          <w:p w14:paraId="3F66B609" w14:textId="77777777" w:rsidR="00916A68" w:rsidRDefault="00916A68" w:rsidP="009805BA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</w:p>
        </w:tc>
        <w:tc>
          <w:tcPr>
            <w:tcW w:w="2410" w:type="dxa"/>
            <w:tcBorders>
              <w:left w:val="single" w:sz="4" w:space="0" w:color="auto"/>
              <w:right w:val="single" w:sz="4" w:space="0" w:color="auto"/>
            </w:tcBorders>
          </w:tcPr>
          <w:p w14:paraId="62624D49" w14:textId="77777777" w:rsidR="00916A68" w:rsidRDefault="00916A68" w:rsidP="009805BA">
            <w:pPr>
              <w:autoSpaceDE w:val="0"/>
              <w:autoSpaceDN w:val="0"/>
              <w:adjustRightInd w:val="0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cs="Arial"/>
                <w:szCs w:val="20"/>
              </w:rPr>
            </w:pPr>
            <w:r>
              <w:rPr>
                <w:rFonts w:cs="Arial"/>
                <w:szCs w:val="20"/>
              </w:rPr>
              <w:t>1 accessory/car park lot</w:t>
            </w:r>
          </w:p>
        </w:tc>
        <w:tc>
          <w:tcPr>
            <w:tcW w:w="5143" w:type="dxa"/>
            <w:tcBorders>
              <w:left w:val="single" w:sz="4" w:space="0" w:color="auto"/>
            </w:tcBorders>
          </w:tcPr>
          <w:p w14:paraId="703BD770" w14:textId="61A2C9CB" w:rsidR="00916A68" w:rsidRDefault="00273E0C" w:rsidP="009805BA">
            <w:pPr>
              <w:autoSpaceDE w:val="0"/>
              <w:autoSpaceDN w:val="0"/>
              <w:adjustRightInd w:val="0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cs="Arial"/>
                <w:szCs w:val="20"/>
              </w:rPr>
            </w:pPr>
            <w:r>
              <w:rPr>
                <w:rFonts w:cs="Arial"/>
                <w:szCs w:val="20"/>
              </w:rPr>
              <w:t>Only acceptable if clause 8(b) applies.</w:t>
            </w:r>
          </w:p>
        </w:tc>
      </w:tr>
      <w:tr w:rsidR="00916A68" w:rsidRPr="00F93B05" w14:paraId="1E560C83" w14:textId="77777777" w:rsidTr="00B2588E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3114" w:type="dxa"/>
            <w:vMerge/>
            <w:tcBorders>
              <w:right w:val="single" w:sz="4" w:space="0" w:color="auto"/>
            </w:tcBorders>
          </w:tcPr>
          <w:p w14:paraId="1356B6F5" w14:textId="77777777" w:rsidR="00916A68" w:rsidRDefault="00916A68" w:rsidP="009805BA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</w:p>
        </w:tc>
        <w:tc>
          <w:tcPr>
            <w:tcW w:w="2410" w:type="dxa"/>
            <w:tcBorders>
              <w:top w:val="single" w:sz="4" w:space="0" w:color="53565A" w:themeColor="accent6"/>
              <w:left w:val="single" w:sz="4" w:space="0" w:color="auto"/>
              <w:bottom w:val="single" w:sz="4" w:space="0" w:color="53565A" w:themeColor="accent6"/>
              <w:right w:val="single" w:sz="4" w:space="0" w:color="auto"/>
            </w:tcBorders>
          </w:tcPr>
          <w:p w14:paraId="00B5A27C" w14:textId="77777777" w:rsidR="00916A68" w:rsidRDefault="00916A68" w:rsidP="009805BA">
            <w:pPr>
              <w:autoSpaceDE w:val="0"/>
              <w:autoSpaceDN w:val="0"/>
              <w:adjustRightInd w:val="0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Arial"/>
                <w:szCs w:val="20"/>
              </w:rPr>
            </w:pPr>
            <w:r>
              <w:rPr>
                <w:rFonts w:cs="Arial"/>
                <w:szCs w:val="20"/>
              </w:rPr>
              <w:t>1 unrestricted lot and 1 accessory</w:t>
            </w:r>
            <w:r w:rsidRPr="00FA288A">
              <w:rPr>
                <w:rFonts w:cs="Arial"/>
                <w:szCs w:val="20"/>
              </w:rPr>
              <w:t>/car park</w:t>
            </w:r>
            <w:r>
              <w:rPr>
                <w:rFonts w:cs="Arial"/>
                <w:szCs w:val="20"/>
              </w:rPr>
              <w:t xml:space="preserve"> lot</w:t>
            </w:r>
          </w:p>
        </w:tc>
        <w:tc>
          <w:tcPr>
            <w:tcW w:w="5143" w:type="dxa"/>
            <w:tcBorders>
              <w:left w:val="single" w:sz="4" w:space="0" w:color="auto"/>
            </w:tcBorders>
          </w:tcPr>
          <w:p w14:paraId="53271B7A" w14:textId="14E7A7AA" w:rsidR="00916A68" w:rsidRDefault="00A26E92" w:rsidP="009805BA">
            <w:pPr>
              <w:autoSpaceDE w:val="0"/>
              <w:autoSpaceDN w:val="0"/>
              <w:adjustRightInd w:val="0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Arial"/>
                <w:szCs w:val="20"/>
              </w:rPr>
            </w:pPr>
            <w:r>
              <w:rPr>
                <w:rFonts w:cs="Arial"/>
                <w:szCs w:val="20"/>
              </w:rPr>
              <w:t xml:space="preserve">Acceptable for </w:t>
            </w:r>
            <w:proofErr w:type="spellStart"/>
            <w:r>
              <w:rPr>
                <w:rFonts w:cs="Arial"/>
                <w:szCs w:val="20"/>
              </w:rPr>
              <w:t>lodgment</w:t>
            </w:r>
            <w:proofErr w:type="spellEnd"/>
            <w:r w:rsidR="00593E2B">
              <w:rPr>
                <w:rFonts w:cs="Arial"/>
                <w:szCs w:val="20"/>
              </w:rPr>
              <w:t>.</w:t>
            </w:r>
          </w:p>
        </w:tc>
      </w:tr>
      <w:tr w:rsidR="00916A68" w:rsidRPr="00F93B05" w14:paraId="7614B0E0" w14:textId="77777777" w:rsidTr="00B2588E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3114" w:type="dxa"/>
            <w:vMerge/>
            <w:tcBorders>
              <w:right w:val="single" w:sz="4" w:space="0" w:color="auto"/>
            </w:tcBorders>
          </w:tcPr>
          <w:p w14:paraId="662ABFD3" w14:textId="77777777" w:rsidR="00916A68" w:rsidRDefault="00916A68" w:rsidP="009805BA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</w:p>
        </w:tc>
        <w:tc>
          <w:tcPr>
            <w:tcW w:w="2410" w:type="dxa"/>
            <w:tcBorders>
              <w:left w:val="single" w:sz="4" w:space="0" w:color="auto"/>
              <w:right w:val="single" w:sz="4" w:space="0" w:color="auto"/>
            </w:tcBorders>
          </w:tcPr>
          <w:p w14:paraId="110DF160" w14:textId="77777777" w:rsidR="00916A68" w:rsidRDefault="00916A68" w:rsidP="009805BA">
            <w:pPr>
              <w:autoSpaceDE w:val="0"/>
              <w:autoSpaceDN w:val="0"/>
              <w:adjustRightInd w:val="0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cs="Arial"/>
                <w:szCs w:val="20"/>
              </w:rPr>
            </w:pPr>
            <w:r>
              <w:rPr>
                <w:rFonts w:cs="Arial"/>
                <w:szCs w:val="20"/>
              </w:rPr>
              <w:t>1 unrestricted lot and 2 accessory</w:t>
            </w:r>
            <w:r w:rsidRPr="00FA288A">
              <w:rPr>
                <w:rFonts w:cs="Arial"/>
                <w:szCs w:val="20"/>
              </w:rPr>
              <w:t>/car park</w:t>
            </w:r>
            <w:r>
              <w:rPr>
                <w:rFonts w:cs="Arial"/>
                <w:szCs w:val="20"/>
              </w:rPr>
              <w:t xml:space="preserve"> lots</w:t>
            </w:r>
          </w:p>
        </w:tc>
        <w:tc>
          <w:tcPr>
            <w:tcW w:w="5143" w:type="dxa"/>
            <w:tcBorders>
              <w:left w:val="single" w:sz="4" w:space="0" w:color="auto"/>
            </w:tcBorders>
          </w:tcPr>
          <w:p w14:paraId="5EF19CAE" w14:textId="0C5FB538" w:rsidR="00916A68" w:rsidRDefault="00916A68" w:rsidP="009805BA">
            <w:pPr>
              <w:autoSpaceDE w:val="0"/>
              <w:autoSpaceDN w:val="0"/>
              <w:adjustRightInd w:val="0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cs="Arial"/>
                <w:szCs w:val="20"/>
              </w:rPr>
            </w:pPr>
            <w:r>
              <w:rPr>
                <w:rFonts w:cs="Arial"/>
                <w:szCs w:val="20"/>
              </w:rPr>
              <w:t xml:space="preserve">Acceptable for </w:t>
            </w:r>
            <w:proofErr w:type="spellStart"/>
            <w:r>
              <w:rPr>
                <w:rFonts w:cs="Arial"/>
                <w:szCs w:val="20"/>
              </w:rPr>
              <w:t>lodgment</w:t>
            </w:r>
            <w:proofErr w:type="spellEnd"/>
            <w:r w:rsidR="00124659">
              <w:rPr>
                <w:rFonts w:cs="Arial"/>
                <w:szCs w:val="20"/>
              </w:rPr>
              <w:t>.</w:t>
            </w:r>
          </w:p>
        </w:tc>
      </w:tr>
      <w:tr w:rsidR="00916A68" w:rsidRPr="00F93B05" w14:paraId="6CA504A6" w14:textId="77777777" w:rsidTr="00B2588E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3114" w:type="dxa"/>
            <w:vMerge/>
            <w:tcBorders>
              <w:right w:val="single" w:sz="4" w:space="0" w:color="auto"/>
            </w:tcBorders>
          </w:tcPr>
          <w:p w14:paraId="12D27046" w14:textId="77777777" w:rsidR="00916A68" w:rsidRDefault="00916A68" w:rsidP="009805BA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</w:p>
        </w:tc>
        <w:tc>
          <w:tcPr>
            <w:tcW w:w="2410" w:type="dxa"/>
            <w:tcBorders>
              <w:top w:val="single" w:sz="4" w:space="0" w:color="53565A" w:themeColor="accent6"/>
              <w:left w:val="single" w:sz="4" w:space="0" w:color="auto"/>
              <w:bottom w:val="single" w:sz="4" w:space="0" w:color="53565A" w:themeColor="accent6"/>
              <w:right w:val="single" w:sz="4" w:space="0" w:color="auto"/>
            </w:tcBorders>
          </w:tcPr>
          <w:p w14:paraId="2E29DA50" w14:textId="77777777" w:rsidR="00916A68" w:rsidRDefault="00916A68" w:rsidP="009805BA">
            <w:pPr>
              <w:autoSpaceDE w:val="0"/>
              <w:autoSpaceDN w:val="0"/>
              <w:adjustRightInd w:val="0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Arial"/>
                <w:szCs w:val="20"/>
              </w:rPr>
            </w:pPr>
            <w:r>
              <w:rPr>
                <w:rFonts w:cs="Arial"/>
                <w:szCs w:val="20"/>
              </w:rPr>
              <w:t>2 unrestricted lots and 1 accessory</w:t>
            </w:r>
            <w:r w:rsidRPr="00FA288A">
              <w:rPr>
                <w:rFonts w:cs="Arial"/>
                <w:szCs w:val="20"/>
              </w:rPr>
              <w:t>/car park</w:t>
            </w:r>
            <w:r>
              <w:rPr>
                <w:rFonts w:cs="Arial"/>
                <w:szCs w:val="20"/>
              </w:rPr>
              <w:t xml:space="preserve"> lot</w:t>
            </w:r>
          </w:p>
        </w:tc>
        <w:tc>
          <w:tcPr>
            <w:tcW w:w="5143" w:type="dxa"/>
            <w:tcBorders>
              <w:left w:val="single" w:sz="4" w:space="0" w:color="auto"/>
            </w:tcBorders>
          </w:tcPr>
          <w:p w14:paraId="16A90156" w14:textId="6A5FAEFA" w:rsidR="00916A68" w:rsidRDefault="00124659" w:rsidP="009805BA">
            <w:pPr>
              <w:autoSpaceDE w:val="0"/>
              <w:autoSpaceDN w:val="0"/>
              <w:adjustRightInd w:val="0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Arial"/>
                <w:szCs w:val="20"/>
              </w:rPr>
            </w:pPr>
            <w:r>
              <w:rPr>
                <w:rFonts w:cs="Arial"/>
                <w:szCs w:val="20"/>
              </w:rPr>
              <w:t xml:space="preserve">Acceptable for </w:t>
            </w:r>
            <w:proofErr w:type="spellStart"/>
            <w:r>
              <w:rPr>
                <w:rFonts w:cs="Arial"/>
                <w:szCs w:val="20"/>
              </w:rPr>
              <w:t>lodgment</w:t>
            </w:r>
            <w:proofErr w:type="spellEnd"/>
            <w:r>
              <w:rPr>
                <w:rFonts w:cs="Arial"/>
                <w:szCs w:val="20"/>
              </w:rPr>
              <w:t xml:space="preserve"> but will result in an accessory/car park lot remaining to which clause 8(b) will apply. Evidence </w:t>
            </w:r>
            <w:r w:rsidR="000A7A44">
              <w:rPr>
                <w:rFonts w:cs="Arial"/>
                <w:szCs w:val="20"/>
              </w:rPr>
              <w:t>will</w:t>
            </w:r>
            <w:r>
              <w:rPr>
                <w:rFonts w:cs="Arial"/>
                <w:szCs w:val="20"/>
              </w:rPr>
              <w:t xml:space="preserve"> be required that it is the intention of the registered proprietor to not transfer the remaining accessory/car park lot and that retention of that lot does not breach any Owners Corporation Rules.</w:t>
            </w:r>
          </w:p>
        </w:tc>
      </w:tr>
      <w:tr w:rsidR="00916A68" w:rsidRPr="00F93B05" w14:paraId="1E0C7150" w14:textId="77777777" w:rsidTr="00B2588E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3114" w:type="dxa"/>
            <w:vMerge/>
            <w:tcBorders>
              <w:right w:val="single" w:sz="4" w:space="0" w:color="auto"/>
            </w:tcBorders>
          </w:tcPr>
          <w:p w14:paraId="11B04E4B" w14:textId="77777777" w:rsidR="00916A68" w:rsidRDefault="00916A68" w:rsidP="009805BA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</w:p>
        </w:tc>
        <w:tc>
          <w:tcPr>
            <w:tcW w:w="2410" w:type="dxa"/>
            <w:tcBorders>
              <w:left w:val="single" w:sz="4" w:space="0" w:color="auto"/>
              <w:right w:val="single" w:sz="4" w:space="0" w:color="auto"/>
            </w:tcBorders>
          </w:tcPr>
          <w:p w14:paraId="33B83BA2" w14:textId="77777777" w:rsidR="00916A68" w:rsidRDefault="00916A68" w:rsidP="009805BA">
            <w:pPr>
              <w:autoSpaceDE w:val="0"/>
              <w:autoSpaceDN w:val="0"/>
              <w:adjustRightInd w:val="0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cs="Arial"/>
                <w:szCs w:val="20"/>
              </w:rPr>
            </w:pPr>
            <w:r>
              <w:rPr>
                <w:rFonts w:cs="Arial"/>
                <w:szCs w:val="20"/>
              </w:rPr>
              <w:t>2 unrestricted lots and 2 accessory</w:t>
            </w:r>
            <w:r w:rsidRPr="00FA288A">
              <w:rPr>
                <w:rFonts w:cs="Arial"/>
                <w:szCs w:val="20"/>
              </w:rPr>
              <w:t>/car park</w:t>
            </w:r>
            <w:r>
              <w:rPr>
                <w:rFonts w:cs="Arial"/>
                <w:szCs w:val="20"/>
              </w:rPr>
              <w:t xml:space="preserve"> lots</w:t>
            </w:r>
          </w:p>
        </w:tc>
        <w:tc>
          <w:tcPr>
            <w:tcW w:w="5143" w:type="dxa"/>
            <w:tcBorders>
              <w:left w:val="single" w:sz="4" w:space="0" w:color="auto"/>
            </w:tcBorders>
          </w:tcPr>
          <w:p w14:paraId="3DD48C05" w14:textId="53811C1C" w:rsidR="00916A68" w:rsidRDefault="00916A68" w:rsidP="009805BA">
            <w:pPr>
              <w:autoSpaceDE w:val="0"/>
              <w:autoSpaceDN w:val="0"/>
              <w:adjustRightInd w:val="0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cs="Arial"/>
                <w:szCs w:val="20"/>
              </w:rPr>
            </w:pPr>
            <w:r>
              <w:rPr>
                <w:rFonts w:cs="Arial"/>
                <w:szCs w:val="20"/>
              </w:rPr>
              <w:t xml:space="preserve">Acceptable for </w:t>
            </w:r>
            <w:proofErr w:type="spellStart"/>
            <w:r>
              <w:rPr>
                <w:rFonts w:cs="Arial"/>
                <w:szCs w:val="20"/>
              </w:rPr>
              <w:t>lodgment</w:t>
            </w:r>
            <w:proofErr w:type="spellEnd"/>
            <w:r w:rsidR="00124659">
              <w:rPr>
                <w:rFonts w:cs="Arial"/>
                <w:szCs w:val="20"/>
              </w:rPr>
              <w:t>.</w:t>
            </w:r>
          </w:p>
        </w:tc>
      </w:tr>
    </w:tbl>
    <w:p w14:paraId="1D7BA539" w14:textId="57E39225" w:rsidR="002828E5" w:rsidRDefault="002828E5" w:rsidP="00D47222">
      <w:pPr>
        <w:pStyle w:val="Heading1"/>
        <w:numPr>
          <w:ilvl w:val="0"/>
          <w:numId w:val="40"/>
        </w:numPr>
      </w:pPr>
      <w:bookmarkStart w:id="9" w:name="_Toc161815776"/>
      <w:r>
        <w:t>Removing a restriction from a restricted lot</w:t>
      </w:r>
      <w:bookmarkEnd w:id="9"/>
    </w:p>
    <w:p w14:paraId="2228CD3E" w14:textId="77777777" w:rsidR="00B32F9A" w:rsidRDefault="00903211" w:rsidP="005B757B">
      <w:pPr>
        <w:spacing w:before="0" w:after="160" w:line="259" w:lineRule="auto"/>
      </w:pPr>
      <w:r>
        <w:t>A registered proprietor of a restricted lot may apply under section 38A of the Subdivision Act to remove the restriction from the restricted lot.</w:t>
      </w:r>
      <w:r w:rsidR="000133C4">
        <w:t xml:space="preserve"> </w:t>
      </w:r>
      <w:r w:rsidR="00B32F9A">
        <w:t xml:space="preserve">The written consent of Council is required to support the application. </w:t>
      </w:r>
    </w:p>
    <w:p w14:paraId="5B89BA63" w14:textId="3B376E9C" w:rsidR="002E2FFB" w:rsidRDefault="008373D7" w:rsidP="003177E2">
      <w:r>
        <w:t xml:space="preserve">Alternatively, an owners corporation may </w:t>
      </w:r>
      <w:r w:rsidR="00000F06">
        <w:t>exercise its power under</w:t>
      </w:r>
      <w:r>
        <w:t xml:space="preserve"> </w:t>
      </w:r>
      <w:r w:rsidR="00000F06">
        <w:t xml:space="preserve">clause 10 of Schedule 2 of the Subdivision Act 1988 to remove the restriction from a restricted lot within the owners corporation. </w:t>
      </w:r>
      <w:r w:rsidR="007E3A0F">
        <w:t>Application may then be made by the owners corporation under section 32 of the Subdivision Act.</w:t>
      </w:r>
    </w:p>
    <w:p w14:paraId="7EEACF54" w14:textId="309438DA" w:rsidR="007E3A0F" w:rsidRDefault="007E3A0F" w:rsidP="007E3A0F">
      <w:pPr>
        <w:spacing w:before="0" w:after="160" w:line="259" w:lineRule="auto"/>
      </w:pPr>
      <w:r>
        <w:t>Applications under the Subdivision Act may be lodged through SPEAR.</w:t>
      </w:r>
      <w:bookmarkEnd w:id="0"/>
    </w:p>
    <w:sectPr w:rsidR="007E3A0F" w:rsidSect="00315664">
      <w:headerReference w:type="default" r:id="rId18"/>
      <w:footerReference w:type="default" r:id="rId19"/>
      <w:footerReference w:type="first" r:id="rId20"/>
      <w:pgSz w:w="11906" w:h="16838" w:code="9"/>
      <w:pgMar w:top="567" w:right="567" w:bottom="567" w:left="567" w:header="1701" w:footer="397" w:gutter="0"/>
      <w:pgNumType w:start="0"/>
      <w:cols w:space="708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endnote w:type="separator" w:id="-1">
    <w:p w14:paraId="4C1BBCE4" w14:textId="77777777" w:rsidR="00191D79" w:rsidRDefault="00191D79" w:rsidP="00C37A29">
      <w:pPr>
        <w:spacing w:after="0"/>
      </w:pPr>
      <w:r>
        <w:separator/>
      </w:r>
    </w:p>
  </w:endnote>
  <w:endnote w:type="continuationSeparator" w:id="0">
    <w:p w14:paraId="755162B2" w14:textId="77777777" w:rsidR="00191D79" w:rsidRDefault="00191D79" w:rsidP="00C37A29">
      <w:pPr>
        <w:spacing w:after="0"/>
      </w:pPr>
      <w:r>
        <w:continuationSeparator/>
      </w:r>
    </w:p>
  </w:endnote>
  <w:endnote w:type="continuationNotice" w:id="1">
    <w:p w14:paraId="2AE135AC" w14:textId="77777777" w:rsidR="00191D79" w:rsidRDefault="00191D79">
      <w:pPr>
        <w:spacing w:before="0" w:after="0"/>
      </w:pP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  <w:font w:name="SimHei">
    <w:altName w:val="黑体"/>
    <w:panose1 w:val="02010600030101010101"/>
    <w:charset w:val="86"/>
    <w:family w:val="modern"/>
    <w:pitch w:val="fixed"/>
    <w:sig w:usb0="800002BF" w:usb1="38CF7CFA" w:usb2="00000016" w:usb3="00000000" w:csb0="00040001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4BA6F8D9" w14:textId="54154163" w:rsidR="000D7EE8" w:rsidRDefault="003A1759" w:rsidP="009C006B">
    <w:pPr>
      <w:pStyle w:val="Footer"/>
    </w:pPr>
    <w:r>
      <w:rPr>
        <w:noProof/>
      </w:rPr>
      <mc:AlternateContent>
        <mc:Choice Requires="wps">
          <w:drawing>
            <wp:anchor distT="0" distB="0" distL="114300" distR="114300" simplePos="0" relativeHeight="251658245" behindDoc="0" locked="0" layoutInCell="0" allowOverlap="1" wp14:anchorId="4E7A5100" wp14:editId="289240DB">
              <wp:simplePos x="0" y="0"/>
              <wp:positionH relativeFrom="page">
                <wp:posOffset>0</wp:posOffset>
              </wp:positionH>
              <wp:positionV relativeFrom="page">
                <wp:posOffset>10227945</wp:posOffset>
              </wp:positionV>
              <wp:extent cx="7560310" cy="273050"/>
              <wp:effectExtent l="0" t="0" r="0" b="12700"/>
              <wp:wrapNone/>
              <wp:docPr id="19" name="MSIPCMabe5410cbcbc465cf1b1f2a3" descr="{&quot;HashCode&quot;:-1503706877,&quot;Height&quot;:841.0,&quot;Width&quot;:595.0,&quot;Placement&quot;:&quot;Footer&quot;,&quot;Index&quot;:&quot;Primary&quot;,&quot;Section&quot;:1,&quot;Top&quot;:0.0,&quot;Left&quot;:0.0}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7560310" cy="273050"/>
                      </a:xfrm>
                      <a:prstGeom prst="rect">
                        <a:avLst/>
                      </a:prstGeom>
                      <a:noFill/>
                      <a:ln w="6350"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6350">
                            <a:solidFill>
                              <a:prstClr val="black"/>
                            </a:solidFill>
                          </a14:hiddenLine>
                        </a:ext>
                      </a:extLst>
                    </wps:spPr>
                    <wps:txbx>
                      <w:txbxContent>
                        <w:p w14:paraId="190D36FB" w14:textId="11C7E0A3" w:rsidR="003A1759" w:rsidRPr="003A1759" w:rsidRDefault="003A1759" w:rsidP="003A1759">
                          <w:pPr>
                            <w:spacing w:before="0" w:after="0"/>
                            <w:jc w:val="center"/>
                            <w:rPr>
                              <w:rFonts w:ascii="Calibri" w:hAnsi="Calibri" w:cs="Calibri"/>
                              <w:color w:val="000000"/>
                              <w:sz w:val="24"/>
                            </w:rPr>
                          </w:pPr>
                          <w:r w:rsidRPr="003A1759">
                            <w:rPr>
                              <w:rFonts w:ascii="Calibri" w:hAnsi="Calibri" w:cs="Calibri"/>
                              <w:color w:val="000000"/>
                              <w:sz w:val="24"/>
                            </w:rPr>
                            <w:t>OFFICIAL-Sensitive</w:t>
                          </w:r>
                        </w:p>
                      </w:txbxContent>
                    </wps:txbx>
                    <wps:bodyPr rot="0" spcFirstLastPara="0" vertOverflow="overflow" horzOverflow="overflow" vert="horz" wrap="square" lIns="91440" tIns="0" rIns="91440" bIns="0" numCol="1" spcCol="0" rtlCol="0" fromWordArt="0" anchor="b" anchorCtr="0" forceAA="0" compatLnSpc="1">
                      <a:prstTxWarp prst="textNoShape">
                        <a:avLst/>
                      </a:prstTxWarp>
                      <a:noAutofit/>
                    </wps:bodyPr>
                  </wps:wsp>
                </a:graphicData>
              </a:graphic>
            </wp:anchor>
          </w:drawing>
        </mc:Choice>
        <mc:Fallback>
          <w:pict>
            <v:shapetype w14:anchorId="4E7A5100" id="_x0000_t202" coordsize="21600,21600" o:spt="202" path="m,l,21600r21600,l21600,xe">
              <v:stroke joinstyle="miter"/>
              <v:path gradientshapeok="t" o:connecttype="rect"/>
            </v:shapetype>
            <v:shape id="MSIPCMabe5410cbcbc465cf1b1f2a3" o:spid="_x0000_s1026" type="#_x0000_t202" alt="{&quot;HashCode&quot;:-1503706877,&quot;Height&quot;:841.0,&quot;Width&quot;:595.0,&quot;Placement&quot;:&quot;Footer&quot;,&quot;Index&quot;:&quot;Primary&quot;,&quot;Section&quot;:1,&quot;Top&quot;:0.0,&quot;Left&quot;:0.0}" style="position:absolute;margin-left:0;margin-top:805.35pt;width:595.3pt;height:21.5pt;z-index:251658245;visibility:visible;mso-wrap-style:square;mso-wrap-distance-left:9pt;mso-wrap-distance-top:0;mso-wrap-distance-right:9pt;mso-wrap-distance-bottom:0;mso-position-horizontal:absolute;mso-position-horizontal-relative:page;mso-position-vertical:absolute;mso-position-vertical-relative:page;v-text-anchor:bottom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jIMrxEwIAACQEAAAOAAAAZHJzL2Uyb0RvYy54bWysU99v2jAQfp+0/8Hy+0iAlnYRoWKtmCah&#10;thKd+mwcm0SyfZ5tSNhfv7MToOv2NO3Fudyd78f3fZ7fdVqRg3C+AVPS8SinRBgOVWN2Jf3+svp0&#10;S4kPzFRMgRElPQpP7xYfP8xbW4gJ1KAq4QgWMb5obUnrEGyRZZ7XQjM/AisMBiU4zQL+ul1WOdZi&#10;da2ySZ7PshZcZR1w4T16H/ogXaT6UgoenqT0IhBVUpwtpNOlcxvPbDFnxc4xWzd8GIP9wxSaNQab&#10;nks9sMDI3jV/lNINd+BBhhEHnYGUDRdpB9xmnL/bZlMzK9IuCI63Z5j8/yvLHw8b++xI6L5AhwRG&#10;QFrrC4/OuE8nnY5fnJRgHCE8nmETXSAcnTfXs3w6xhDH2ORmml8nXLPLbet8+CpAk2iU1CEtCS12&#10;WPuAHTH1lBKbGVg1SiVqlCFtSWdTLPlbBG8ogxcvs0YrdNtuWGAL1RH3ctBT7i1fNdh8zXx4Zg45&#10;xnlRt+EJD6kAm8BgUVKD+/k3f8xH6DFKSYuaKan/sWdOUKK+GSTl8/jqKoos/aDh3nq3J6/Z63tA&#10;OY7xZViezJgb1MmUDvQrynoZu2GIGY49S7o9mfehVzA+Cy6Wy5SEcrIsrM3G8lg6ghUhfelembMD&#10;7gEZe4STqljxDv4+t4d5uQ8gm8RNBLZHc8AbpZgoG55N1Prb/5R1edyLXwAAAP//AwBQSwMEFAAG&#10;AAgAAAAhAJ/VQezfAAAACwEAAA8AAABkcnMvZG93bnJldi54bWxMj81OwzAQhO9IfQdrkbhROwVS&#10;GuJUCMQFCVUtiLMTb36aeB3Fbpu8Pc6JHndmNPtNuh1Nx844uMaShGgpgCEVVjdUSfj5/rh/Bua8&#10;Iq06SyhhQgfbbHGTqkTbC+3xfPAVCyXkEiWh9r5POHdFjUa5pe2RglfawSgfzqHielCXUG46vhIi&#10;5kY1FD7Uqse3Gov2cDISHnebvOTH1hy/ps9patry9z0vpby7HV9fgHkc/X8YZvyADllgyu2JtGOd&#10;hDDEBzWOxBrY7EcbEQPLZ+3pYQ08S/n1huwPAAD//wMAUEsBAi0AFAAGAAgAAAAhALaDOJL+AAAA&#10;4QEAABMAAAAAAAAAAAAAAAAAAAAAAFtDb250ZW50X1R5cGVzXS54bWxQSwECLQAUAAYACAAAACEA&#10;OP0h/9YAAACUAQAACwAAAAAAAAAAAAAAAAAvAQAAX3JlbHMvLnJlbHNQSwECLQAUAAYACAAAACEA&#10;4yDK8RMCAAAkBAAADgAAAAAAAAAAAAAAAAAuAgAAZHJzL2Uyb0RvYy54bWxQSwECLQAUAAYACAAA&#10;ACEAn9VB7N8AAAALAQAADwAAAAAAAAAAAAAAAABtBAAAZHJzL2Rvd25yZXYueG1sUEsFBgAAAAAE&#10;AAQA8wAAAHkFAAAAAA==&#10;" o:allowincell="f" filled="f" stroked="f" strokeweight=".5pt">
              <v:textbox inset=",0,,0">
                <w:txbxContent>
                  <w:p w14:paraId="190D36FB" w14:textId="11C7E0A3" w:rsidR="003A1759" w:rsidRPr="003A1759" w:rsidRDefault="003A1759" w:rsidP="003A1759">
                    <w:pPr>
                      <w:spacing w:before="0" w:after="0"/>
                      <w:jc w:val="center"/>
                      <w:rPr>
                        <w:rFonts w:ascii="Calibri" w:hAnsi="Calibri" w:cs="Calibri"/>
                        <w:color w:val="000000"/>
                        <w:sz w:val="24"/>
                      </w:rPr>
                    </w:pPr>
                    <w:r w:rsidRPr="003A1759">
                      <w:rPr>
                        <w:rFonts w:ascii="Calibri" w:hAnsi="Calibri" w:cs="Calibri"/>
                        <w:color w:val="000000"/>
                        <w:sz w:val="24"/>
                      </w:rPr>
                      <w:t>OFFICIAL-Sensitive</w:t>
                    </w:r>
                  </w:p>
                </w:txbxContent>
              </v:textbox>
              <w10:wrap anchorx="page" anchory="page"/>
            </v:shape>
          </w:pict>
        </mc:Fallback>
      </mc:AlternateContent>
    </w:r>
    <w:r w:rsidR="00574126">
      <w:rPr>
        <w:noProof/>
      </w:rPr>
      <mc:AlternateContent>
        <mc:Choice Requires="wps">
          <w:drawing>
            <wp:anchor distT="0" distB="0" distL="114300" distR="114300" simplePos="0" relativeHeight="251658242" behindDoc="0" locked="0" layoutInCell="0" allowOverlap="1" wp14:anchorId="3948855E" wp14:editId="539B64A5">
              <wp:simplePos x="0" y="0"/>
              <wp:positionH relativeFrom="page">
                <wp:posOffset>0</wp:posOffset>
              </wp:positionH>
              <wp:positionV relativeFrom="page">
                <wp:posOffset>10227945</wp:posOffset>
              </wp:positionV>
              <wp:extent cx="7560310" cy="273050"/>
              <wp:effectExtent l="0" t="0" r="0" b="12700"/>
              <wp:wrapNone/>
              <wp:docPr id="17" name="Text Box 17" descr="{&quot;HashCode&quot;:-1503706877,&quot;Height&quot;:841.0,&quot;Width&quot;:595.0,&quot;Placement&quot;:&quot;Footer&quot;,&quot;Index&quot;:&quot;Primary&quot;,&quot;Section&quot;:1,&quot;Top&quot;:0.0,&quot;Left&quot;:0.0}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7560310" cy="273050"/>
                      </a:xfrm>
                      <a:prstGeom prst="rect">
                        <a:avLst/>
                      </a:prstGeom>
                      <a:noFill/>
                      <a:ln w="6350"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6350">
                            <a:solidFill>
                              <a:prstClr val="black"/>
                            </a:solidFill>
                          </a14:hiddenLine>
                        </a:ext>
                      </a:extLst>
                    </wps:spPr>
                    <wps:txbx>
                      <w:txbxContent>
                        <w:p w14:paraId="2E880D73" w14:textId="202A170D" w:rsidR="00574126" w:rsidRPr="00574126" w:rsidRDefault="00574126" w:rsidP="00574126">
                          <w:pPr>
                            <w:spacing w:before="0" w:after="0"/>
                            <w:jc w:val="center"/>
                            <w:rPr>
                              <w:rFonts w:ascii="Calibri" w:hAnsi="Calibri" w:cs="Calibri"/>
                              <w:color w:val="000000"/>
                              <w:sz w:val="24"/>
                            </w:rPr>
                          </w:pPr>
                          <w:r w:rsidRPr="00574126">
                            <w:rPr>
                              <w:rFonts w:ascii="Calibri" w:hAnsi="Calibri" w:cs="Calibri"/>
                              <w:color w:val="000000"/>
                              <w:sz w:val="24"/>
                            </w:rPr>
                            <w:t>OFFICIAL-Sensitive</w:t>
                          </w:r>
                        </w:p>
                      </w:txbxContent>
                    </wps:txbx>
                    <wps:bodyPr rot="0" spcFirstLastPara="0" vertOverflow="overflow" horzOverflow="overflow" vert="horz" wrap="square" lIns="91440" tIns="0" rIns="91440" bIns="0" numCol="1" spcCol="0" rtlCol="0" fromWordArt="0" anchor="b" anchorCtr="0" forceAA="0" compatLnSpc="1">
                      <a:prstTxWarp prst="textNoShape">
                        <a:avLst/>
                      </a:prstTxWarp>
                      <a:noAutofit/>
                    </wps:bodyPr>
                  </wps:wsp>
                </a:graphicData>
              </a:graphic>
            </wp:anchor>
          </w:drawing>
        </mc:Choice>
        <mc:Fallback>
          <w:pict>
            <v:shape w14:anchorId="3948855E" id="Text Box 17" o:spid="_x0000_s1027" type="#_x0000_t202" alt="{&quot;HashCode&quot;:-1503706877,&quot;Height&quot;:841.0,&quot;Width&quot;:595.0,&quot;Placement&quot;:&quot;Footer&quot;,&quot;Index&quot;:&quot;Primary&quot;,&quot;Section&quot;:1,&quot;Top&quot;:0.0,&quot;Left&quot;:0.0}" style="position:absolute;margin-left:0;margin-top:805.35pt;width:595.3pt;height:21.5pt;z-index:251658242;visibility:visible;mso-wrap-style:square;mso-wrap-distance-left:9pt;mso-wrap-distance-top:0;mso-wrap-distance-right:9pt;mso-wrap-distance-bottom:0;mso-position-horizontal:absolute;mso-position-horizontal-relative:page;mso-position-vertical:absolute;mso-position-vertical-relative:page;v-text-anchor:bottom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Z/aIDFQIAACsEAAAOAAAAZHJzL2Uyb0RvYy54bWysU8tu2zAQvBfoPxC815LtxEkFy4GbwEUB&#10;IwngBDnTFGkJILksSVtyv75Lyq8mPRW9UKvd5T5mhtO7TiuyE843YEo6HOSUCMOhasympK8viy+3&#10;lPjATMUUGFHSvfD0bvb507S1hRhBDaoSjmAR44vWlrQOwRZZ5nktNPMDsMJgUILTLOCv22SVYy1W&#10;1yob5fkka8FV1gEX3qP3oQ/SWaovpeDhSUovAlElxdlCOl061/HMZlNWbByzdcMPY7B/mEKzxmDT&#10;U6kHFhjZuuZDKd1wBx5kGHDQGUjZcJF2wG2G+bttVjWzIu2C4Hh7gsn/v7L8cbeyz46E7ht0SGAE&#10;pLW+8OiM+3TS6fjFSQnGEcL9CTbRBcLReXM9ycdDDHGMjW7G+XXCNTvfts6H7wI0iUZJHdKS0GK7&#10;pQ/YEVOPKbGZgUWjVKJGGdKWdDLGkn9E8IYyePE8a7RCt+5IU13ssYZqj+s56Jn3li8anGHJfHhm&#10;DqnGsVG+4QkPqQB7wcGipAb362/+mI8MYJSSFqVTUv9zy5ygRP0wyM3X4dVV1Fr6QcNdetdHr9nq&#10;e0BVDvGBWJ7MmBvU0ZQO9Buqex67YYgZjj1Luj6a96EXMr4OLubzlISqsiwszcryWDpiFpF96d6Y&#10;swf4AxL3CEdxseIdC31uj/Z8G0A2iaKIb4/mAXZUZGLu8Hqi5C//U9b5jc9+AwAA//8DAFBLAwQU&#10;AAYACAAAACEAn9VB7N8AAAALAQAADwAAAGRycy9kb3ducmV2LnhtbEyPzU7DMBCE70h9B2uRuFE7&#10;BVIa4lQIxAUJVS2IsxNvfpp4HcVum7w9zoked2Y0+026HU3Hzji4xpKEaCmAIRVWN1RJ+Pn+uH8G&#10;5rwirTpLKGFCB9tscZOqRNsL7fF88BULJeQSJaH2vk84d0WNRrml7ZGCV9rBKB/OoeJ6UJdQbjq+&#10;EiLmRjUUPtSqx7cai/ZwMhIed5u85MfWHL+mz2lq2vL3PS+lvLsdX1+AeRz9fxhm/IAOWWDK7Ym0&#10;Y52EMMQHNY7EGtjsRxsRA8tn7elhDTxL+fWG7A8AAP//AwBQSwECLQAUAAYACAAAACEAtoM4kv4A&#10;AADhAQAAEwAAAAAAAAAAAAAAAAAAAAAAW0NvbnRlbnRfVHlwZXNdLnhtbFBLAQItABQABgAIAAAA&#10;IQA4/SH/1gAAAJQBAAALAAAAAAAAAAAAAAAAAC8BAABfcmVscy8ucmVsc1BLAQItABQABgAIAAAA&#10;IQCZ/aIDFQIAACsEAAAOAAAAAAAAAAAAAAAAAC4CAABkcnMvZTJvRG9jLnhtbFBLAQItABQABgAI&#10;AAAAIQCf1UHs3wAAAAsBAAAPAAAAAAAAAAAAAAAAAG8EAABkcnMvZG93bnJldi54bWxQSwUGAAAA&#10;AAQABADzAAAAewUAAAAA&#10;" o:allowincell="f" filled="f" stroked="f" strokeweight=".5pt">
              <v:textbox inset=",0,,0">
                <w:txbxContent>
                  <w:p w14:paraId="2E880D73" w14:textId="202A170D" w:rsidR="00574126" w:rsidRPr="00574126" w:rsidRDefault="00574126" w:rsidP="00574126">
                    <w:pPr>
                      <w:spacing w:before="0" w:after="0"/>
                      <w:jc w:val="center"/>
                      <w:rPr>
                        <w:rFonts w:ascii="Calibri" w:hAnsi="Calibri" w:cs="Calibri"/>
                        <w:color w:val="000000"/>
                        <w:sz w:val="24"/>
                      </w:rPr>
                    </w:pPr>
                    <w:r w:rsidRPr="00574126">
                      <w:rPr>
                        <w:rFonts w:ascii="Calibri" w:hAnsi="Calibri" w:cs="Calibri"/>
                        <w:color w:val="000000"/>
                        <w:sz w:val="24"/>
                      </w:rPr>
                      <w:t>OFFICIAL-Sensitive</w:t>
                    </w:r>
                  </w:p>
                </w:txbxContent>
              </v:textbox>
              <w10:wrap anchorx="page" anchory="page"/>
            </v:shape>
          </w:pict>
        </mc:Fallback>
      </mc:AlternateContent>
    </w:r>
    <w:r w:rsidR="005471E7">
      <w:rPr>
        <w:noProof/>
      </w:rPr>
      <mc:AlternateContent>
        <mc:Choice Requires="wps">
          <w:drawing>
            <wp:anchor distT="0" distB="0" distL="114300" distR="114300" simplePos="0" relativeHeight="251658243" behindDoc="0" locked="0" layoutInCell="0" allowOverlap="1" wp14:anchorId="7C8F36E7" wp14:editId="1D3A39BA">
              <wp:simplePos x="0" y="0"/>
              <wp:positionH relativeFrom="page">
                <wp:posOffset>0</wp:posOffset>
              </wp:positionH>
              <wp:positionV relativeFrom="page">
                <wp:posOffset>10227945</wp:posOffset>
              </wp:positionV>
              <wp:extent cx="7560310" cy="273050"/>
              <wp:effectExtent l="0" t="0" r="0" b="12700"/>
              <wp:wrapNone/>
              <wp:docPr id="7" name="Text Box 7" descr="{&quot;HashCode&quot;:-1503706877,&quot;Height&quot;:841.0,&quot;Width&quot;:595.0,&quot;Placement&quot;:&quot;Footer&quot;,&quot;Index&quot;:&quot;Primary&quot;,&quot;Section&quot;:1,&quot;Top&quot;:0.0,&quot;Left&quot;:0.0}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7560310" cy="273050"/>
                      </a:xfrm>
                      <a:prstGeom prst="rect">
                        <a:avLst/>
                      </a:prstGeom>
                      <a:noFill/>
                      <a:ln w="6350"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6350">
                            <a:solidFill>
                              <a:prstClr val="black"/>
                            </a:solidFill>
                          </a14:hiddenLine>
                        </a:ext>
                      </a:extLst>
                    </wps:spPr>
                    <wps:txbx>
                      <w:txbxContent>
                        <w:p w14:paraId="6D92039B" w14:textId="77777777" w:rsidR="005471E7" w:rsidRPr="005471E7" w:rsidRDefault="005471E7" w:rsidP="005471E7">
                          <w:pPr>
                            <w:spacing w:before="0" w:after="0"/>
                            <w:jc w:val="center"/>
                            <w:rPr>
                              <w:rFonts w:ascii="Calibri" w:hAnsi="Calibri" w:cs="Calibri"/>
                              <w:color w:val="000000"/>
                              <w:sz w:val="24"/>
                            </w:rPr>
                          </w:pPr>
                          <w:r w:rsidRPr="005471E7">
                            <w:rPr>
                              <w:rFonts w:ascii="Calibri" w:hAnsi="Calibri" w:cs="Calibri"/>
                              <w:color w:val="000000"/>
                              <w:sz w:val="24"/>
                            </w:rPr>
                            <w:t>OFFICIAL-Sensitive</w:t>
                          </w:r>
                        </w:p>
                      </w:txbxContent>
                    </wps:txbx>
                    <wps:bodyPr rot="0" spcFirstLastPara="0" vertOverflow="overflow" horzOverflow="overflow" vert="horz" wrap="square" lIns="91440" tIns="0" rIns="91440" bIns="0" numCol="1" spcCol="0" rtlCol="0" fromWordArt="0" anchor="b" anchorCtr="0" forceAA="0" compatLnSpc="1">
                      <a:prstTxWarp prst="textNoShape">
                        <a:avLst/>
                      </a:prstTxWarp>
                      <a:noAutofit/>
                    </wps:bodyPr>
                  </wps:wsp>
                </a:graphicData>
              </a:graphic>
            </wp:anchor>
          </w:drawing>
        </mc:Choice>
        <mc:Fallback>
          <w:pict>
            <v:shape w14:anchorId="7C8F36E7" id="Text Box 7" o:spid="_x0000_s1028" type="#_x0000_t202" alt="{&quot;HashCode&quot;:-1503706877,&quot;Height&quot;:841.0,&quot;Width&quot;:595.0,&quot;Placement&quot;:&quot;Footer&quot;,&quot;Index&quot;:&quot;Primary&quot;,&quot;Section&quot;:1,&quot;Top&quot;:0.0,&quot;Left&quot;:0.0}" style="position:absolute;margin-left:0;margin-top:805.35pt;width:595.3pt;height:21.5pt;z-index:251658243;visibility:visible;mso-wrap-style:square;mso-wrap-distance-left:9pt;mso-wrap-distance-top:0;mso-wrap-distance-right:9pt;mso-wrap-distance-bottom:0;mso-position-horizontal:absolute;mso-position-horizontal-relative:page;mso-position-vertical:absolute;mso-position-vertical-relative:page;v-text-anchor:bottom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Ia1FBFwIAACsEAAAOAAAAZHJzL2Uyb0RvYy54bWysU99v2jAQfp+0/8Hy+0iAlnYRoWKtmCah&#10;thKd+mwcm1hyfJ5tSNhfv7NDoOv2NO3Fudyd78f3fZ7fdY0mB+G8AlPS8SinRBgOlTK7kn5/WX26&#10;pcQHZiqmwYiSHoWnd4uPH+atLcQEatCVcASLGF+0tqR1CLbIMs9r0TA/AisMBiW4hgX8dbuscqzF&#10;6o3OJnk+y1pwlXXAhffofeiDdJHqSyl4eJLSi0B0SXG2kE6Xzm08s8WcFTvHbK34aQz2D1M0TBls&#10;ei71wAIje6f+KNUo7sCDDCMOTQZSKi7SDrjNOH+3zaZmVqRdEBxvzzD5/1eWPx429tmR0H2BDgmM&#10;gLTWFx6dcZ9OuiZ+cVKCcYTweIZNdIFwdN5cz/LpGEMcY5ObaX6dcM0ut63z4auAhkSjpA5pSWix&#10;w9oH7IipQ0psZmCltE7UaEPaks6mWPK3CN7QBi9eZo1W6LYdURVOMeyxheqI6znomfeWrxTOsGY+&#10;PDOHVOPYKN/whIfUgL3gZFFSg/v5N3/MRwYwSkmL0imp/7FnTlCivxnk5vP46ipqLf2g4d56t4PX&#10;7Jt7QFWO8YFYnsyYG/RgSgfNK6p7GbthiBmOPUu6Hcz70AsZXwcXy2VKQlVZFtZmY3ksHTGLyL50&#10;r8zZE/wBiXuEQVyseMdCn9ujvdwHkCpRFPHt0TzBjopMzJ1eT5T82/+UdXnji18AAAD//wMAUEsD&#10;BBQABgAIAAAAIQCf1UHs3wAAAAsBAAAPAAAAZHJzL2Rvd25yZXYueG1sTI/NTsMwEITvSH0Ha5G4&#10;UTsFUhriVAjEBQlVLYizE29+mngdxW6bvD3OiR53ZjT7TbodTcfOOLjGkoRoKYAhFVY3VEn4+f64&#10;fwbmvCKtOksoYUIH22xxk6pE2wvt8XzwFQsl5BIlofa+Tzh3RY1GuaXtkYJX2sEoH86h4npQl1Bu&#10;Or4SIuZGNRQ+1KrHtxqL9nAyEh53m7zkx9Ycv6bPaWra8vc9L6W8ux1fX4B5HP1/GGb8gA5ZYMrt&#10;ibRjnYQwxAc1jsQa2OxHGxEDy2ft6WENPEv59YbsDwAA//8DAFBLAQItABQABgAIAAAAIQC2gziS&#10;/gAAAOEBAAATAAAAAAAAAAAAAAAAAAAAAABbQ29udGVudF9UeXBlc10ueG1sUEsBAi0AFAAGAAgA&#10;AAAhADj9If/WAAAAlAEAAAsAAAAAAAAAAAAAAAAALwEAAF9yZWxzLy5yZWxzUEsBAi0AFAAGAAgA&#10;AAAhAMhrUUEXAgAAKwQAAA4AAAAAAAAAAAAAAAAALgIAAGRycy9lMm9Eb2MueG1sUEsBAi0AFAAG&#10;AAgAAAAhAJ/VQezfAAAACwEAAA8AAAAAAAAAAAAAAAAAcQQAAGRycy9kb3ducmV2LnhtbFBLBQYA&#10;AAAABAAEAPMAAAB9BQAAAAA=&#10;" o:allowincell="f" filled="f" stroked="f" strokeweight=".5pt">
              <v:textbox inset=",0,,0">
                <w:txbxContent>
                  <w:p w14:paraId="6D92039B" w14:textId="77777777" w:rsidR="005471E7" w:rsidRPr="005471E7" w:rsidRDefault="005471E7" w:rsidP="005471E7">
                    <w:pPr>
                      <w:spacing w:before="0" w:after="0"/>
                      <w:jc w:val="center"/>
                      <w:rPr>
                        <w:rFonts w:ascii="Calibri" w:hAnsi="Calibri" w:cs="Calibri"/>
                        <w:color w:val="000000"/>
                        <w:sz w:val="24"/>
                      </w:rPr>
                    </w:pPr>
                    <w:r w:rsidRPr="005471E7">
                      <w:rPr>
                        <w:rFonts w:ascii="Calibri" w:hAnsi="Calibri" w:cs="Calibri"/>
                        <w:color w:val="000000"/>
                        <w:sz w:val="24"/>
                      </w:rPr>
                      <w:t>OFFICIAL-Sensitive</w:t>
                    </w:r>
                  </w:p>
                </w:txbxContent>
              </v:textbox>
              <w10:wrap anchorx="page" anchory="page"/>
            </v:shape>
          </w:pict>
        </mc:Fallback>
      </mc:AlternateContent>
    </w:r>
  </w:p>
  <w:p w14:paraId="5FA587D4" w14:textId="77777777" w:rsidR="00487B9F" w:rsidRDefault="00487B9F" w:rsidP="009C006B">
    <w:pPr>
      <w:pStyle w:val="Footer"/>
    </w:pPr>
  </w:p>
  <w:tbl>
    <w:tblPr>
      <w:tblStyle w:val="DTPFootertable"/>
      <w:tblW w:w="5000" w:type="pct"/>
      <w:tblBorders>
        <w:insideV w:val="single" w:sz="8" w:space="0" w:color="00B2A9" w:themeColor="text2"/>
      </w:tblBorders>
      <w:tblLook w:val="05A0" w:firstRow="1" w:lastRow="0" w:firstColumn="1" w:lastColumn="1" w:noHBand="0" w:noVBand="1"/>
    </w:tblPr>
    <w:tblGrid>
      <w:gridCol w:w="666"/>
      <w:gridCol w:w="9483"/>
      <w:gridCol w:w="623"/>
    </w:tblGrid>
    <w:tr w:rsidR="004B7536" w14:paraId="028FCC5D" w14:textId="77777777" w:rsidTr="00A27FD6">
      <w:trPr>
        <w:cnfStyle w:val="100000000000" w:firstRow="1" w:lastRow="0" w:firstColumn="0" w:lastColumn="0" w:oddVBand="0" w:evenVBand="0" w:oddHBand="0" w:evenHBand="0" w:firstRowFirstColumn="0" w:firstRowLastColumn="0" w:lastRowFirstColumn="0" w:lastRowLastColumn="0"/>
        <w:trHeight w:hRule="exact" w:val="227"/>
      </w:trPr>
      <w:tc>
        <w:tcPr>
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<w:tcW w:w="666" w:type="dxa"/>
          <w:tcBorders>
            <w:top w:val="single" w:sz="18" w:space="0" w:color="00B2A9" w:themeColor="text2"/>
            <w:bottom w:val="nil"/>
            <w:right w:val="nil"/>
          </w:tcBorders>
        </w:tcPr>
        <w:p w14:paraId="6C58B88A" w14:textId="77777777" w:rsidR="004B7536" w:rsidRDefault="004B7536" w:rsidP="009C006B">
          <w:pPr>
            <w:pStyle w:val="Footer"/>
          </w:pPr>
          <w:bookmarkStart w:id="22" w:name="Title_FooterTable"/>
          <w:bookmarkEnd w:id="22"/>
        </w:p>
      </w:tc>
      <w:tc>
        <w:tcPr>
          <w:tcW w:w="9483" w:type="dxa"/>
          <w:tcBorders>
            <w:top w:val="single" w:sz="18" w:space="0" w:color="00B2A9" w:themeColor="text2"/>
            <w:left w:val="nil"/>
            <w:bottom w:val="nil"/>
            <w:right w:val="nil"/>
          </w:tcBorders>
        </w:tcPr>
        <w:p w14:paraId="22AC6EE2" w14:textId="77777777" w:rsidR="004B7536" w:rsidRDefault="004B7536" w:rsidP="009C006B">
          <w:pPr>
            <w:pStyle w:val="Footer"/>
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/w:pPr>
        </w:p>
      </w:tc>
      <w:tc>
        <w:tcPr>
          <w:cnfStyle w:val="000100000000" w:firstRow="0" w:lastRow="0" w:firstColumn="0" w:lastColumn="1" w:oddVBand="0" w:evenVBand="0" w:oddHBand="0" w:evenHBand="0" w:firstRowFirstColumn="0" w:firstRowLastColumn="0" w:lastRowFirstColumn="0" w:lastRowLastColumn="0"/>
          <w:tcW w:w="623" w:type="dxa"/>
          <w:tcBorders>
            <w:top w:val="single" w:sz="18" w:space="0" w:color="00B2A9" w:themeColor="text2"/>
            <w:left w:val="nil"/>
            <w:bottom w:val="nil"/>
          </w:tcBorders>
        </w:tcPr>
        <w:p w14:paraId="4C26AB8B" w14:textId="77777777" w:rsidR="004B7536" w:rsidRDefault="004B7536" w:rsidP="009C006B">
          <w:pPr>
            <w:pStyle w:val="Footer"/>
          </w:pPr>
        </w:p>
      </w:tc>
    </w:tr>
    <w:tr w:rsidR="004B7536" w:rsidRPr="00F459F3" w14:paraId="4EFBCC45" w14:textId="77777777" w:rsidTr="00A27FD6">
      <w:tc>
        <w:tcPr>
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<w:tcW w:w="666" w:type="dxa"/>
          <w:tcBorders>
            <w:top w:val="nil"/>
            <w:right w:val="nil"/>
          </w:tcBorders>
        </w:tcPr>
        <w:p w14:paraId="619FCF98" w14:textId="77777777" w:rsidR="004B7536" w:rsidRDefault="004B7536" w:rsidP="009C006B">
          <w:pPr>
            <w:pStyle w:val="Footer"/>
          </w:pPr>
        </w:p>
      </w:tc>
      <w:tc>
        <w:tcPr>
          <w:tcW w:w="9483" w:type="dxa"/>
          <w:tcBorders>
            <w:top w:val="nil"/>
            <w:left w:val="nil"/>
            <w:right w:val="single" w:sz="8" w:space="0" w:color="95999E" w:themeColor="accent6" w:themeTint="99"/>
          </w:tcBorders>
          <w:tcMar>
            <w:left w:w="284" w:type="dxa"/>
            <w:right w:w="284" w:type="dxa"/>
          </w:tcMar>
        </w:tcPr>
        <w:sdt>
          <w:sdtPr>
            <w:rPr>
              <w:rStyle w:val="Bold"/>
            </w:rPr>
            <w:alias w:val="Title"/>
            <w:tag w:val=""/>
            <w:id w:val="1877500635"/>
            <w:placeholder>
              <w:docPart w:val="364804DABC474B13867990755D94DBB7"/>
            </w:placeholder>
            <w:dataBinding w:prefixMappings="xmlns:ns0='http://purl.org/dc/elements/1.1/' xmlns:ns1='http://schemas.openxmlformats.org/package/2006/metadata/core-properties' " w:xpath="/ns1:coreProperties[1]/ns0:title[1]" w:storeItemID="{6C3C8BC8-F283-45AE-878A-BAB7291924A1}"/>
            <w:text/>
          </w:sdtPr>
          <w:sdtContent>
            <w:p w14:paraId="4AEBE2D2" w14:textId="6A30E3A1" w:rsidR="004B7536" w:rsidRPr="00657B49" w:rsidRDefault="00156089" w:rsidP="000B324C">
              <w:pPr>
                <w:pStyle w:val="Footer"/>
  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  <w:rPr>
                  <w:rStyle w:val="Bold"/>
                </w:rPr>
              </w:pPr>
              <w:r>
                <w:rPr>
                  <w:rStyle w:val="Bold"/>
                </w:rPr>
                <w:t>Guide to dealing with restricted, accessory &amp; carpark lots</w:t>
              </w:r>
            </w:p>
          </w:sdtContent>
        </w:sdt>
        <w:sdt>
          <w:sdtPr>
            <w:alias w:val="Subject"/>
            <w:tag w:val=""/>
            <w:id w:val="244228787"/>
            <w:placeholder>
              <w:docPart w:val="39980A1327F5462E95A4A5A678937BC4"/>
            </w:placeholder>
            <w:dataBinding w:prefixMappings="xmlns:ns0='http://purl.org/dc/elements/1.1/' xmlns:ns1='http://schemas.openxmlformats.org/package/2006/metadata/core-properties' " w:xpath="/ns1:coreProperties[1]/ns0:subject[1]" w:storeItemID="{6C3C8BC8-F283-45AE-878A-BAB7291924A1}"/>
            <w:text/>
          </w:sdtPr>
          <w:sdtContent>
            <w:p w14:paraId="566972A5" w14:textId="2A000F93" w:rsidR="004B7536" w:rsidRDefault="008F1EEC" w:rsidP="009C006B">
              <w:pPr>
                <w:pStyle w:val="Footer"/>
  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/w:pPr>
              <w:r>
                <w:t>9 February 2024</w:t>
              </w:r>
            </w:p>
          </w:sdtContent>
        </w:sdt>
      </w:tc>
      <w:tc>
        <w:tcPr>
          <w:cnfStyle w:val="000100000000" w:firstRow="0" w:lastRow="0" w:firstColumn="0" w:lastColumn="1" w:oddVBand="0" w:evenVBand="0" w:oddHBand="0" w:evenHBand="0" w:firstRowFirstColumn="0" w:firstRowLastColumn="0" w:lastRowFirstColumn="0" w:lastRowLastColumn="0"/>
          <w:tcW w:w="623" w:type="dxa"/>
          <w:tcBorders>
            <w:top w:val="nil"/>
            <w:left w:val="single" w:sz="8" w:space="0" w:color="95999E" w:themeColor="accent6" w:themeTint="99"/>
          </w:tcBorders>
        </w:tcPr>
        <w:p w14:paraId="26601469" w14:textId="77777777" w:rsidR="004B7536" w:rsidRPr="00F459F3" w:rsidRDefault="004B7536" w:rsidP="009C006B">
          <w:pPr>
            <w:pStyle w:val="Footer"/>
            <w:rPr>
              <w:rStyle w:val="Bold"/>
              <w:b/>
            </w:rPr>
          </w:pPr>
          <w:r w:rsidRPr="00F459F3">
            <w:t xml:space="preserve">Page </w:t>
          </w:r>
          <w:r w:rsidR="00F459F3" w:rsidRPr="00F459F3">
            <w:fldChar w:fldCharType="begin"/>
          </w:r>
          <w:r w:rsidR="00F459F3" w:rsidRPr="00F459F3">
            <w:instrText>PAGE   \* MERGEFORMAT</w:instrText>
          </w:r>
          <w:r w:rsidR="00F459F3" w:rsidRPr="00F459F3">
            <w:fldChar w:fldCharType="separate"/>
          </w:r>
          <w:r w:rsidR="00F459F3" w:rsidRPr="00F459F3">
            <w:rPr>
              <w:lang w:val="en-GB"/>
            </w:rPr>
            <w:t>1</w:t>
          </w:r>
          <w:r w:rsidR="00F459F3" w:rsidRPr="00F459F3">
            <w:fldChar w:fldCharType="end"/>
          </w:r>
        </w:p>
      </w:tc>
    </w:tr>
  </w:tbl>
  <w:p w14:paraId="2CD861E3" w14:textId="77777777" w:rsidR="009C006B" w:rsidRPr="0042508F" w:rsidRDefault="009C006B" w:rsidP="009C006B">
    <w:pPr>
      <w:pStyle w:val="Footer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428C086A" w14:textId="53A2CDD4" w:rsidR="005471E7" w:rsidRDefault="003A1759">
    <w:pPr>
      <w:pStyle w:val="Footer"/>
    </w:pPr>
    <w:r>
      <w:rPr>
        <w:noProof/>
      </w:rPr>
      <mc:AlternateContent>
        <mc:Choice Requires="wps">
          <w:drawing>
            <wp:anchor distT="0" distB="0" distL="114300" distR="114300" simplePos="0" relativeHeight="251658246" behindDoc="0" locked="0" layoutInCell="0" allowOverlap="1" wp14:anchorId="27BF14DC" wp14:editId="38F28900">
              <wp:simplePos x="0" y="0"/>
              <wp:positionH relativeFrom="page">
                <wp:posOffset>0</wp:posOffset>
              </wp:positionH>
              <wp:positionV relativeFrom="page">
                <wp:posOffset>10227945</wp:posOffset>
              </wp:positionV>
              <wp:extent cx="7560310" cy="273050"/>
              <wp:effectExtent l="0" t="0" r="0" b="12700"/>
              <wp:wrapNone/>
              <wp:docPr id="20" name="MSIPCMf2c04beb882bf3f1fec3ae3b" descr="{&quot;HashCode&quot;:-1503706877,&quot;Height&quot;:841.0,&quot;Width&quot;:595.0,&quot;Placement&quot;:&quot;Footer&quot;,&quot;Index&quot;:&quot;FirstPage&quot;,&quot;Section&quot;:1,&quot;Top&quot;:0.0,&quot;Left&quot;:0.0}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7560310" cy="273050"/>
                      </a:xfrm>
                      <a:prstGeom prst="rect">
                        <a:avLst/>
                      </a:prstGeom>
                      <a:noFill/>
                      <a:ln w="6350"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6350">
                            <a:solidFill>
                              <a:prstClr val="black"/>
                            </a:solidFill>
                          </a14:hiddenLine>
                        </a:ext>
                      </a:extLst>
                    </wps:spPr>
                    <wps:txbx>
                      <w:txbxContent>
                        <w:p w14:paraId="512042C4" w14:textId="7B06BF93" w:rsidR="003A1759" w:rsidRPr="003A1759" w:rsidRDefault="003A1759" w:rsidP="003A1759">
                          <w:pPr>
                            <w:spacing w:before="0" w:after="0"/>
                            <w:jc w:val="center"/>
                            <w:rPr>
                              <w:rFonts w:ascii="Calibri" w:hAnsi="Calibri" w:cs="Calibri"/>
                              <w:color w:val="000000"/>
                              <w:sz w:val="24"/>
                            </w:rPr>
                          </w:pPr>
                          <w:r w:rsidRPr="003A1759">
                            <w:rPr>
                              <w:rFonts w:ascii="Calibri" w:hAnsi="Calibri" w:cs="Calibri"/>
                              <w:color w:val="000000"/>
                              <w:sz w:val="24"/>
                            </w:rPr>
                            <w:t>OFFICIAL-Sensitive</w:t>
                          </w:r>
                        </w:p>
                      </w:txbxContent>
                    </wps:txbx>
                    <wps:bodyPr rot="0" spcFirstLastPara="0" vertOverflow="overflow" horzOverflow="overflow" vert="horz" wrap="square" lIns="91440" tIns="0" rIns="91440" bIns="0" numCol="1" spcCol="0" rtlCol="0" fromWordArt="0" anchor="b" anchorCtr="0" forceAA="0" compatLnSpc="1">
                      <a:prstTxWarp prst="textNoShape">
                        <a:avLst/>
                      </a:prstTxWarp>
                      <a:noAutofit/>
                    </wps:bodyPr>
                  </wps:wsp>
                </a:graphicData>
              </a:graphic>
            </wp:anchor>
          </w:drawing>
        </mc:Choice>
        <mc:Fallback>
          <w:pict>
            <v:shapetype w14:anchorId="27BF14DC" id="_x0000_t202" coordsize="21600,21600" o:spt="202" path="m,l,21600r21600,l21600,xe">
              <v:stroke joinstyle="miter"/>
              <v:path gradientshapeok="t" o:connecttype="rect"/>
            </v:shapetype>
            <v:shape id="MSIPCMf2c04beb882bf3f1fec3ae3b" o:spid="_x0000_s1029" type="#_x0000_t202" alt="{&quot;HashCode&quot;:-1503706877,&quot;Height&quot;:841.0,&quot;Width&quot;:595.0,&quot;Placement&quot;:&quot;Footer&quot;,&quot;Index&quot;:&quot;FirstPage&quot;,&quot;Section&quot;:1,&quot;Top&quot;:0.0,&quot;Left&quot;:0.0}" style="position:absolute;margin-left:0;margin-top:805.35pt;width:595.3pt;height:21.5pt;z-index:251658246;visibility:visible;mso-wrap-style:square;mso-wrap-distance-left:9pt;mso-wrap-distance-top:0;mso-wrap-distance-right:9pt;mso-wrap-distance-bottom:0;mso-position-horizontal:absolute;mso-position-horizontal-relative:page;mso-position-vertical:absolute;mso-position-vertical-relative:page;v-text-anchor:bottom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45NDJFwIAACsEAAAOAAAAZHJzL2Uyb0RvYy54bWysU99v2jAQfp+0/8Hy+0iAlnYRoWKtmCah&#10;thKd+mwcm0SyfZ5tSNhfv7NDoOv2NO3Fudyd78f3fZ7fdVqRg3C+AVPS8SinRBgOVWN2Jf3+svp0&#10;S4kPzFRMgRElPQpP7xYfP8xbW4gJ1KAq4QgWMb5obUnrEGyRZZ7XQjM/AisMBiU4zQL+ul1WOdZi&#10;da2ySZ7PshZcZR1w4T16H/ogXaT6UgoenqT0IhBVUpwtpNOlcxvPbDFnxc4xWzf8NAb7hyk0aww2&#10;PZd6YIGRvWv+KKUb7sCDDCMOOgMpGy7SDrjNOH+3zaZmVqRdEBxvzzD5/1eWPx429tmR0H2BDgmM&#10;gLTWFx6dcZ9OOh2/OCnBOEJ4PMMmukA4Om+uZ/l0jCGOscnNNL9OuGaX29b58FWAJtEoqUNaElrs&#10;sPYBO2LqkBKbGVg1SiVqlCFtSWdTLPlbBG8ogxcvs0YrdNuONFVJp8MeW6iOuJ6Dnnlv+arBGdbM&#10;h2fmkGocG+UbnvCQCrAXnCxKanA//+aP+cgARilpUTol9T/2zAlK1DeD3HweX11FraUfNNxb73bw&#10;mr2+B1TlGB+I5cmMuUENpnSgX1Hdy9gNQ8xw7FnS7WDeh17I+Dq4WC5TEqrKsrA2G8tj6YhZRPal&#10;e2XOnuAPSNwjDOJixTsW+twe7eU+gGwSRRHfHs0T7KjIxNzp9UTJv/1PWZc3vvgFAAD//wMAUEsD&#10;BBQABgAIAAAAIQCf1UHs3wAAAAsBAAAPAAAAZHJzL2Rvd25yZXYueG1sTI/NTsMwEITvSH0Ha5G4&#10;UTsFUhriVAjEBQlVLYizE29+mngdxW6bvD3OiR53ZjT7TbodTcfOOLjGkoRoKYAhFVY3VEn4+f64&#10;fwbmvCKtOksoYUIH22xxk6pE2wvt8XzwFQsl5BIlofa+Tzh3RY1GuaXtkYJX2sEoH86h4npQl1Bu&#10;Or4SIuZGNRQ+1KrHtxqL9nAyEh53m7zkx9Ycv6bPaWra8vc9L6W8ux1fX4B5HP1/GGb8gA5ZYMrt&#10;ibRjnYQwxAc1jsQa2OxHGxEDy2ft6WENPEv59YbsDwAA//8DAFBLAQItABQABgAIAAAAIQC2gziS&#10;/gAAAOEBAAATAAAAAAAAAAAAAAAAAAAAAABbQ29udGVudF9UeXBlc10ueG1sUEsBAi0AFAAGAAgA&#10;AAAhADj9If/WAAAAlAEAAAsAAAAAAAAAAAAAAAAALwEAAF9yZWxzLy5yZWxzUEsBAi0AFAAGAAgA&#10;AAAhADjk0MkXAgAAKwQAAA4AAAAAAAAAAAAAAAAALgIAAGRycy9lMm9Eb2MueG1sUEsBAi0AFAAG&#10;AAgAAAAhAJ/VQezfAAAACwEAAA8AAAAAAAAAAAAAAAAAcQQAAGRycy9kb3ducmV2LnhtbFBLBQYA&#10;AAAABAAEAPMAAAB9BQAAAAA=&#10;" o:allowincell="f" filled="f" stroked="f" strokeweight=".5pt">
              <v:textbox inset=",0,,0">
                <w:txbxContent>
                  <w:p w14:paraId="512042C4" w14:textId="7B06BF93" w:rsidR="003A1759" w:rsidRPr="003A1759" w:rsidRDefault="003A1759" w:rsidP="003A1759">
                    <w:pPr>
                      <w:spacing w:before="0" w:after="0"/>
                      <w:jc w:val="center"/>
                      <w:rPr>
                        <w:rFonts w:ascii="Calibri" w:hAnsi="Calibri" w:cs="Calibri"/>
                        <w:color w:val="000000"/>
                        <w:sz w:val="24"/>
                      </w:rPr>
                    </w:pPr>
                    <w:r w:rsidRPr="003A1759">
                      <w:rPr>
                        <w:rFonts w:ascii="Calibri" w:hAnsi="Calibri" w:cs="Calibri"/>
                        <w:color w:val="000000"/>
                        <w:sz w:val="24"/>
                      </w:rPr>
                      <w:t>OFFICIAL-Sensitive</w:t>
                    </w:r>
                  </w:p>
                </w:txbxContent>
              </v:textbox>
              <w10:wrap anchorx="page" anchory="page"/>
            </v:shape>
          </w:pict>
        </mc:Fallback>
      </mc:AlternateContent>
    </w:r>
    <w:r w:rsidR="00574126">
      <w:rPr>
        <w:noProof/>
      </w:rPr>
      <mc:AlternateContent>
        <mc:Choice Requires="wps">
          <w:drawing>
            <wp:anchor distT="0" distB="0" distL="114300" distR="114300" simplePos="0" relativeHeight="251658244" behindDoc="0" locked="0" layoutInCell="0" allowOverlap="1" wp14:anchorId="2A31425C" wp14:editId="45863C09">
              <wp:simplePos x="0" y="0"/>
              <wp:positionH relativeFrom="page">
                <wp:posOffset>0</wp:posOffset>
              </wp:positionH>
              <wp:positionV relativeFrom="page">
                <wp:posOffset>10227945</wp:posOffset>
              </wp:positionV>
              <wp:extent cx="7560310" cy="273050"/>
              <wp:effectExtent l="0" t="0" r="0" b="12700"/>
              <wp:wrapNone/>
              <wp:docPr id="18" name="Text Box 18" descr="{&quot;HashCode&quot;:-1503706877,&quot;Height&quot;:841.0,&quot;Width&quot;:595.0,&quot;Placement&quot;:&quot;Footer&quot;,&quot;Index&quot;:&quot;FirstPage&quot;,&quot;Section&quot;:1,&quot;Top&quot;:0.0,&quot;Left&quot;:0.0}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7560310" cy="273050"/>
                      </a:xfrm>
                      <a:prstGeom prst="rect">
                        <a:avLst/>
                      </a:prstGeom>
                      <a:noFill/>
                      <a:ln w="6350"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6350">
                            <a:solidFill>
                              <a:prstClr val="black"/>
                            </a:solidFill>
                          </a14:hiddenLine>
                        </a:ext>
                      </a:extLst>
                    </wps:spPr>
                    <wps:txbx>
                      <w:txbxContent>
                        <w:p w14:paraId="1B08B7B2" w14:textId="266D1097" w:rsidR="00574126" w:rsidRPr="00574126" w:rsidRDefault="00574126" w:rsidP="00574126">
                          <w:pPr>
                            <w:spacing w:before="0" w:after="0"/>
                            <w:jc w:val="center"/>
                            <w:rPr>
                              <w:rFonts w:ascii="Calibri" w:hAnsi="Calibri" w:cs="Calibri"/>
                              <w:color w:val="000000"/>
                              <w:sz w:val="24"/>
                            </w:rPr>
                          </w:pPr>
                          <w:r w:rsidRPr="00574126">
                            <w:rPr>
                              <w:rFonts w:ascii="Calibri" w:hAnsi="Calibri" w:cs="Calibri"/>
                              <w:color w:val="000000"/>
                              <w:sz w:val="24"/>
                            </w:rPr>
                            <w:t>OFFICIAL-Sensitive</w:t>
                          </w:r>
                        </w:p>
                      </w:txbxContent>
                    </wps:txbx>
                    <wps:bodyPr rot="0" spcFirstLastPara="0" vertOverflow="overflow" horzOverflow="overflow" vert="horz" wrap="square" lIns="91440" tIns="0" rIns="91440" bIns="0" numCol="1" spcCol="0" rtlCol="0" fromWordArt="0" anchor="b" anchorCtr="0" forceAA="0" compatLnSpc="1">
                      <a:prstTxWarp prst="textNoShape">
                        <a:avLst/>
                      </a:prstTxWarp>
                      <a:noAutofit/>
                    </wps:bodyPr>
                  </wps:wsp>
                </a:graphicData>
              </a:graphic>
            </wp:anchor>
          </w:drawing>
        </mc:Choice>
        <mc:Fallback>
          <w:pict>
            <v:shape w14:anchorId="2A31425C" id="Text Box 18" o:spid="_x0000_s1030" type="#_x0000_t202" alt="{&quot;HashCode&quot;:-1503706877,&quot;Height&quot;:841.0,&quot;Width&quot;:595.0,&quot;Placement&quot;:&quot;Footer&quot;,&quot;Index&quot;:&quot;FirstPage&quot;,&quot;Section&quot;:1,&quot;Top&quot;:0.0,&quot;Left&quot;:0.0}" style="position:absolute;margin-left:0;margin-top:805.35pt;width:595.3pt;height:21.5pt;z-index:251658244;visibility:visible;mso-wrap-style:square;mso-wrap-distance-left:9pt;mso-wrap-distance-top:0;mso-wrap-distance-right:9pt;mso-wrap-distance-bottom:0;mso-position-horizontal:absolute;mso-position-horizontal-relative:page;mso-position-vertical:absolute;mso-position-vertical-relative:page;v-text-anchor:bottom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qR7bEFwIAACsEAAAOAAAAZHJzL2Uyb0RvYy54bWysU8tu2zAQvBfoPxC815IfcVLBcuAmcFHA&#10;SAI4Rc40RVoCSC5L0pbcr++SsuI07anohVrtLvcxM1zcdlqRo3C+AVPS8SinRBgOVWP2Jf3+vP50&#10;Q4kPzFRMgRElPQlPb5cfPyxaW4gJ1KAq4QgWMb5obUnrEGyRZZ7XQjM/AisMBiU4zQL+un1WOdZi&#10;da2ySZ7PsxZcZR1w4T167/sgXab6UgoeHqX0IhBVUpwtpNOlcxfPbLlgxd4xWzf8PAb7hyk0aww2&#10;fS11zwIjB9f8UUo33IEHGUYcdAZSNlykHXCbcf5um23NrEi7IDjevsLk/19Z/nDc2idHQvcFOiQw&#10;AtJaX3h0xn066XT84qQE4wjh6RU20QXC0Xl9Nc+nYwxxjE2up/lVwjW73LbOh68CNIlGSR3SktBi&#10;x40P2BFTh5TYzMC6USpRowxpSzqfYsnfInhDGbx4mTVaodt1pKlKOhv22EF1wvUc9Mx7y9cNzrBh&#10;Pjwxh1Tj2Cjf8IiHVIC94GxRUoP7+Td/zEcGMEpJi9Ipqf9xYE5Qor4Z5ObzeDaLWks/aLi33t3g&#10;NQd9B6jKMT4Qy5MZc4MaTOlAv6C6V7Ebhpjh2LOku8G8C72Q8XVwsVqlJFSVZWFjtpbH0hGziOxz&#10;98KcPcMfkLgHGMTFincs9Lk92qtDANkkiiK+PZpn2FGRibnz64mSf/ufsi5vfPkLAAD//wMAUEsD&#10;BBQABgAIAAAAIQCf1UHs3wAAAAsBAAAPAAAAZHJzL2Rvd25yZXYueG1sTI/NTsMwEITvSH0Ha5G4&#10;UTsFUhriVAjEBQlVLYizE29+mngdxW6bvD3OiR53ZjT7TbodTcfOOLjGkoRoKYAhFVY3VEn4+f64&#10;fwbmvCKtOksoYUIH22xxk6pE2wvt8XzwFQsl5BIlofa+Tzh3RY1GuaXtkYJX2sEoH86h4npQl1Bu&#10;Or4SIuZGNRQ+1KrHtxqL9nAyEh53m7zkx9Ycv6bPaWra8vc9L6W8ux1fX4B5HP1/GGb8gA5ZYMrt&#10;ibRjnYQwxAc1jsQa2OxHGxEDy2ft6WENPEv59YbsDwAA//8DAFBLAQItABQABgAIAAAAIQC2gziS&#10;/gAAAOEBAAATAAAAAAAAAAAAAAAAAAAAAABbQ29udGVudF9UeXBlc10ueG1sUEsBAi0AFAAGAAgA&#10;AAAhADj9If/WAAAAlAEAAAsAAAAAAAAAAAAAAAAALwEAAF9yZWxzLy5yZWxzUEsBAi0AFAAGAAgA&#10;AAAhAGpHtsQXAgAAKwQAAA4AAAAAAAAAAAAAAAAALgIAAGRycy9lMm9Eb2MueG1sUEsBAi0AFAAG&#10;AAgAAAAhAJ/VQezfAAAACwEAAA8AAAAAAAAAAAAAAAAAcQQAAGRycy9kb3ducmV2LnhtbFBLBQYA&#10;AAAABAAEAPMAAAB9BQAAAAA=&#10;" o:allowincell="f" filled="f" stroked="f" strokeweight=".5pt">
              <v:textbox inset=",0,,0">
                <w:txbxContent>
                  <w:p w14:paraId="1B08B7B2" w14:textId="266D1097" w:rsidR="00574126" w:rsidRPr="00574126" w:rsidRDefault="00574126" w:rsidP="00574126">
                    <w:pPr>
                      <w:spacing w:before="0" w:after="0"/>
                      <w:jc w:val="center"/>
                      <w:rPr>
                        <w:rFonts w:ascii="Calibri" w:hAnsi="Calibri" w:cs="Calibri"/>
                        <w:color w:val="000000"/>
                        <w:sz w:val="24"/>
                      </w:rPr>
                    </w:pPr>
                    <w:r w:rsidRPr="00574126">
                      <w:rPr>
                        <w:rFonts w:ascii="Calibri" w:hAnsi="Calibri" w:cs="Calibri"/>
                        <w:color w:val="000000"/>
                        <w:sz w:val="24"/>
                      </w:rPr>
                      <w:t>OFFICIAL-Sensitive</w:t>
                    </w:r>
                  </w:p>
                </w:txbxContent>
              </v:textbox>
              <w10:wrap anchorx="page" anchory="page"/>
            </v:shape>
          </w:pict>
        </mc:Fallback>
      </mc:AlternateContent>
    </w:r>
    <w:r w:rsidR="005471E7">
      <w:rPr>
        <w:noProof/>
      </w:rPr>
      <mc:AlternateContent>
        <mc:Choice Requires="wps">
          <w:drawing>
            <wp:anchor distT="0" distB="0" distL="114300" distR="114300" simplePos="0" relativeHeight="251658241" behindDoc="0" locked="0" layoutInCell="0" allowOverlap="1" wp14:anchorId="5DC54725" wp14:editId="74474795">
              <wp:simplePos x="0" y="0"/>
              <wp:positionH relativeFrom="page">
                <wp:posOffset>0</wp:posOffset>
              </wp:positionH>
              <wp:positionV relativeFrom="page">
                <wp:posOffset>10227945</wp:posOffset>
              </wp:positionV>
              <wp:extent cx="7560310" cy="273050"/>
              <wp:effectExtent l="0" t="0" r="0" b="12700"/>
              <wp:wrapNone/>
              <wp:docPr id="15" name="Text Box 15" descr="{&quot;HashCode&quot;:-1503706877,&quot;Height&quot;:841.0,&quot;Width&quot;:595.0,&quot;Placement&quot;:&quot;Footer&quot;,&quot;Index&quot;:&quot;FirstPage&quot;,&quot;Section&quot;:1,&quot;Top&quot;:0.0,&quot;Left&quot;:0.0}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7560310" cy="273050"/>
                      </a:xfrm>
                      <a:prstGeom prst="rect">
                        <a:avLst/>
                      </a:prstGeom>
                      <a:noFill/>
                      <a:ln w="6350"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6350">
                            <a:solidFill>
                              <a:prstClr val="black"/>
                            </a:solidFill>
                          </a14:hiddenLine>
                        </a:ext>
                      </a:extLst>
                    </wps:spPr>
                    <wps:txbx>
                      <w:txbxContent>
                        <w:p w14:paraId="6659BC03" w14:textId="77777777" w:rsidR="005471E7" w:rsidRPr="005471E7" w:rsidRDefault="005471E7" w:rsidP="005471E7">
                          <w:pPr>
                            <w:spacing w:before="0" w:after="0"/>
                            <w:jc w:val="center"/>
                            <w:rPr>
                              <w:rFonts w:ascii="Calibri" w:hAnsi="Calibri" w:cs="Calibri"/>
                              <w:color w:val="000000"/>
                              <w:sz w:val="24"/>
                            </w:rPr>
                          </w:pPr>
                          <w:r w:rsidRPr="005471E7">
                            <w:rPr>
                              <w:rFonts w:ascii="Calibri" w:hAnsi="Calibri" w:cs="Calibri"/>
                              <w:color w:val="000000"/>
                              <w:sz w:val="24"/>
                            </w:rPr>
                            <w:t>OFFICIAL-Sensitive</w:t>
                          </w:r>
                        </w:p>
                      </w:txbxContent>
                    </wps:txbx>
                    <wps:bodyPr rot="0" spcFirstLastPara="0" vertOverflow="overflow" horzOverflow="overflow" vert="horz" wrap="square" lIns="91440" tIns="0" rIns="91440" bIns="0" numCol="1" spcCol="0" rtlCol="0" fromWordArt="0" anchor="b" anchorCtr="0" forceAA="0" compatLnSpc="1">
                      <a:prstTxWarp prst="textNoShape">
                        <a:avLst/>
                      </a:prstTxWarp>
                      <a:noAutofit/>
                    </wps:bodyPr>
                  </wps:wsp>
                </a:graphicData>
              </a:graphic>
            </wp:anchor>
          </w:drawing>
        </mc:Choice>
        <mc:Fallback>
          <w:pict>
            <v:shape w14:anchorId="5DC54725" id="Text Box 15" o:spid="_x0000_s1031" type="#_x0000_t202" alt="{&quot;HashCode&quot;:-1503706877,&quot;Height&quot;:841.0,&quot;Width&quot;:595.0,&quot;Placement&quot;:&quot;Footer&quot;,&quot;Index&quot;:&quot;FirstPage&quot;,&quot;Section&quot;:1,&quot;Top&quot;:0.0,&quot;Left&quot;:0.0}" style="position:absolute;margin-left:0;margin-top:805.35pt;width:595.3pt;height:21.5pt;z-index:251658241;visibility:visible;mso-wrap-style:square;mso-wrap-distance-left:9pt;mso-wrap-distance-top:0;mso-wrap-distance-right:9pt;mso-wrap-distance-bottom:0;mso-position-horizontal:absolute;mso-position-horizontal-relative:page;mso-position-vertical:absolute;mso-position-vertical-relative:page;v-text-anchor:bottom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ayDdMFwIAACsEAAAOAAAAZHJzL2Uyb0RvYy54bWysU99v2jAQfp+0/8Hy+0iAQruIULFWTJNQ&#10;W4lOfTaOTSLZPs82JOyv39khpev2NO3Fudyd78f3fV7cdlqRo3C+AVPS8SinRBgOVWP2Jf3+vP50&#10;Q4kPzFRMgRElPQlPb5cfPyxaW4gJ1KAq4QgWMb5obUnrEGyRZZ7XQjM/AisMBiU4zQL+un1WOdZi&#10;da2ySZ7PsxZcZR1w4T167/sgXab6UgoeHqX0IhBVUpwtpNOlcxfPbLlgxd4xWzf8PAb7hyk0aww2&#10;fS11zwIjB9f8UUo33IEHGUYcdAZSNlykHXCbcf5um23NrEi7IDjevsLk/19Z/nDc2idHQvcFOiQw&#10;AtJaX3h0xn066XT84qQE4wjh6RU20QXC0Xk9m+fTMYY4xibX03yWcM0ut63z4asATaJRUoe0JLTY&#10;ceMDdsTUISU2M7BulErUKEPaks6nWPK3CN5QBi9eZo1W6HYdaaqSzoY9dlCdcD0HPfPe8nWDM2yY&#10;D0/MIdU4Nso3POIhFWAvOFuU1OB+/s0f85EBjFLSonRK6n8cmBOUqG8Gufk8vrqKWks/aLi33t3g&#10;NQd9B6jKMT4Qy5MZc4MaTOlAv6C6V7Ebhpjh2LOku8G8C72Q8XVwsVqlJFSVZWFjtpbH0hGziOxz&#10;98KcPcMfkLgHGMTFincs9Lk92qtDANkkiiK+PZpn2FGRibnz64mSf/ufsi5vfPkLAAD//wMAUEsD&#10;BBQABgAIAAAAIQCf1UHs3wAAAAsBAAAPAAAAZHJzL2Rvd25yZXYueG1sTI/NTsMwEITvSH0Ha5G4&#10;UTsFUhriVAjEBQlVLYizE29+mngdxW6bvD3OiR53ZjT7TbodTcfOOLjGkoRoKYAhFVY3VEn4+f64&#10;fwbmvCKtOksoYUIH22xxk6pE2wvt8XzwFQsl5BIlofa+Tzh3RY1GuaXtkYJX2sEoH86h4npQl1Bu&#10;Or4SIuZGNRQ+1KrHtxqL9nAyEh53m7zkx9Ycv6bPaWra8vc9L6W8ux1fX4B5HP1/GGb8gA5ZYMrt&#10;ibRjnYQwxAc1jsQa2OxHGxEDy2ft6WENPEv59YbsDwAA//8DAFBLAQItABQABgAIAAAAIQC2gziS&#10;/gAAAOEBAAATAAAAAAAAAAAAAAAAAAAAAABbQ29udGVudF9UeXBlc10ueG1sUEsBAi0AFAAGAAgA&#10;AAAhADj9If/WAAAAlAEAAAsAAAAAAAAAAAAAAAAALwEAAF9yZWxzLy5yZWxzUEsBAi0AFAAGAAgA&#10;AAAhAJrIN0wXAgAAKwQAAA4AAAAAAAAAAAAAAAAALgIAAGRycy9lMm9Eb2MueG1sUEsBAi0AFAAG&#10;AAgAAAAhAJ/VQezfAAAACwEAAA8AAAAAAAAAAAAAAAAAcQQAAGRycy9kb3ducmV2LnhtbFBLBQYA&#10;AAAABAAEAPMAAAB9BQAAAAA=&#10;" o:allowincell="f" filled="f" stroked="f" strokeweight=".5pt">
              <v:textbox inset=",0,,0">
                <w:txbxContent>
                  <w:p w14:paraId="6659BC03" w14:textId="77777777" w:rsidR="005471E7" w:rsidRPr="005471E7" w:rsidRDefault="005471E7" w:rsidP="005471E7">
                    <w:pPr>
                      <w:spacing w:before="0" w:after="0"/>
                      <w:jc w:val="center"/>
                      <w:rPr>
                        <w:rFonts w:ascii="Calibri" w:hAnsi="Calibri" w:cs="Calibri"/>
                        <w:color w:val="000000"/>
                        <w:sz w:val="24"/>
                      </w:rPr>
                    </w:pPr>
                    <w:r w:rsidRPr="005471E7">
                      <w:rPr>
                        <w:rFonts w:ascii="Calibri" w:hAnsi="Calibri" w:cs="Calibri"/>
                        <w:color w:val="000000"/>
                        <w:sz w:val="24"/>
                      </w:rPr>
                      <w:t>OFFICIAL-Sensitive</w:t>
                    </w:r>
                  </w:p>
                </w:txbxContent>
              </v:textbox>
              <w10:wrap anchorx="page" anchory="page"/>
            </v:shape>
          </w:pict>
        </mc:Fallback>
      </mc:AlternateContent>
    </w: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footnote w:type="separator" w:id="-1">
    <w:p w14:paraId="04E203FC" w14:textId="77777777" w:rsidR="00191D79" w:rsidRDefault="00191D79" w:rsidP="00C37A29">
      <w:pPr>
        <w:spacing w:after="0"/>
      </w:pPr>
      <w:r>
        <w:separator/>
      </w:r>
    </w:p>
  </w:footnote>
  <w:footnote w:type="continuationSeparator" w:id="0">
    <w:p w14:paraId="6A089EB8" w14:textId="77777777" w:rsidR="00191D79" w:rsidRDefault="00191D79" w:rsidP="00C37A29">
      <w:pPr>
        <w:spacing w:after="0"/>
      </w:pPr>
      <w:r>
        <w:continuationSeparator/>
      </w:r>
    </w:p>
  </w:footnote>
  <w:footnote w:type="continuationNotice" w:id="1">
    <w:p w14:paraId="7AB5394F" w14:textId="77777777" w:rsidR="00191D79" w:rsidRDefault="00191D79">
      <w:pPr>
        <w:spacing w:before="0" w:after="0"/>
      </w:pP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479CC60C" w14:textId="77777777" w:rsidR="00FD0FBF" w:rsidRPr="006B1119" w:rsidRDefault="006B1119" w:rsidP="006B1119">
    <w:pPr>
      <w:pStyle w:val="Header"/>
    </w:pPr>
    <w:bookmarkStart w:id="10" w:name="_Hlk128719759"/>
    <w:bookmarkStart w:id="11" w:name="_Hlk128719760"/>
    <w:bookmarkStart w:id="12" w:name="_Hlk128720388"/>
    <w:bookmarkStart w:id="13" w:name="_Hlk128720389"/>
    <w:bookmarkStart w:id="14" w:name="_Hlk128721764"/>
    <w:bookmarkStart w:id="15" w:name="_Hlk128721765"/>
    <w:bookmarkStart w:id="16" w:name="_Hlk128722722"/>
    <w:bookmarkStart w:id="17" w:name="_Hlk128722723"/>
    <w:bookmarkStart w:id="18" w:name="_Hlk128723919"/>
    <w:bookmarkStart w:id="19" w:name="_Hlk128723920"/>
    <w:bookmarkStart w:id="20" w:name="_Hlk128725716"/>
    <w:bookmarkStart w:id="21" w:name="_Hlk128725717"/>
    <w:r>
      <w:rPr>
        <w:noProof/>
      </w:rPr>
      <mc:AlternateContent>
        <mc:Choice Requires="wpg">
          <w:drawing>
            <wp:anchor distT="0" distB="0" distL="114300" distR="114300" simplePos="0" relativeHeight="251658240" behindDoc="1" locked="0" layoutInCell="1" allowOverlap="1" wp14:anchorId="179EB598" wp14:editId="3EA93626">
              <wp:simplePos x="0" y="0"/>
              <wp:positionH relativeFrom="page">
                <wp:posOffset>287867</wp:posOffset>
              </wp:positionH>
              <wp:positionV relativeFrom="page">
                <wp:posOffset>287867</wp:posOffset>
              </wp:positionV>
              <wp:extent cx="6984655" cy="717430"/>
              <wp:effectExtent l="0" t="0" r="6985" b="6985"/>
              <wp:wrapNone/>
              <wp:docPr id="9" name="Group 9">
                <a:extLst xmlns:a="http://schemas.openxmlformats.org/drawingml/2006/main">
                  <a:ext uri="{C183D7F6-B498-43B3-948B-1728B52AA6E4}">
                    <adec:decorative xmlns:adec="http://schemas.microsoft.com/office/drawing/2017/decorative" val="1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Group">
                  <wpg:wgp>
                    <wpg:cNvGrpSpPr/>
                    <wpg:grpSpPr>
                      <a:xfrm>
                        <a:off x="0" y="0"/>
                        <a:ext cx="6984655" cy="717430"/>
                        <a:chOff x="0" y="0"/>
                        <a:chExt cx="6984655" cy="717430"/>
                      </a:xfrm>
                    </wpg:grpSpPr>
                    <wps:wsp>
                      <wps:cNvPr id="8" name="Free-form: Shape 3"/>
                      <wps:cNvSpPr/>
                      <wps:spPr>
                        <a:xfrm>
                          <a:off x="0" y="0"/>
                          <a:ext cx="6984000" cy="716400"/>
                        </a:xfrm>
                        <a:custGeom>
                          <a:avLst/>
                          <a:gdLst>
                            <a:gd name="connsiteX0" fmla="*/ 0 w 8102726"/>
                            <a:gd name="connsiteY0" fmla="*/ 0 h 537209"/>
                            <a:gd name="connsiteX1" fmla="*/ 8102727 w 8102726"/>
                            <a:gd name="connsiteY1" fmla="*/ 0 h 537209"/>
                            <a:gd name="connsiteX2" fmla="*/ 8102727 w 8102726"/>
                            <a:gd name="connsiteY2" fmla="*/ 537210 h 537209"/>
                            <a:gd name="connsiteX3" fmla="*/ 0 w 8102726"/>
                            <a:gd name="connsiteY3" fmla="*/ 537210 h 537209"/>
                            <a:gd name="connsiteX4" fmla="*/ 0 w 8102726"/>
                            <a:gd name="connsiteY4" fmla="*/ 0 h 537209"/>
                            <a:gd name="connsiteX5" fmla="*/ 0 w 8102726"/>
                            <a:gd name="connsiteY5" fmla="*/ 0 h 537209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</a:cxnLst>
                          <a:rect l="l" t="t" r="r" b="b"/>
                          <a:pathLst>
                            <a:path w="8102726" h="537209">
                              <a:moveTo>
                                <a:pt x="0" y="0"/>
                              </a:moveTo>
                              <a:lnTo>
                                <a:pt x="8102727" y="0"/>
                              </a:lnTo>
                              <a:lnTo>
                                <a:pt x="8102727" y="537210"/>
                              </a:lnTo>
                              <a:lnTo>
                                <a:pt x="0" y="537210"/>
                              </a:lnTo>
                              <a:lnTo>
                                <a:pt x="0" y="0"/>
                              </a:lnTo>
                              <a:lnTo>
                                <a:pt x="0" y="0"/>
                              </a:lnTo>
                              <a:close/>
                            </a:path>
                          </a:pathLst>
                        </a:custGeom>
                        <a:solidFill>
                          <a:srgbClr val="E1EDF9"/>
                        </a:solidFill>
                        <a:ln w="9525" cap="flat">
                          <a:noFill/>
                          <a:prstDash val="solid"/>
                          <a:miter/>
                        </a:ln>
                      </wps:spPr>
                      <wps:bodyPr rot="0" spcFirstLastPara="0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  <wpg:grpSp>
                      <wpg:cNvPr id="10" name="Graphic 12"/>
                      <wpg:cNvGrpSpPr/>
                      <wpg:grpSpPr>
                        <a:xfrm>
                          <a:off x="6074833" y="0"/>
                          <a:ext cx="909822" cy="717430"/>
                          <a:chOff x="7420355" y="214883"/>
                          <a:chExt cx="682371" cy="537210"/>
                        </a:xfrm>
                      </wpg:grpSpPr>
                      <wps:wsp>
                        <wps:cNvPr id="11" name="Free-form: Shape 10"/>
                        <wps:cNvSpPr/>
                        <wps:spPr>
                          <a:xfrm>
                            <a:off x="7420355" y="426338"/>
                            <a:ext cx="379476" cy="325755"/>
                          </a:xfrm>
                          <a:custGeom>
                            <a:avLst/>
                            <a:gdLst>
                              <a:gd name="connsiteX0" fmla="*/ 155067 w 379476"/>
                              <a:gd name="connsiteY0" fmla="*/ 0 h 325755"/>
                              <a:gd name="connsiteX1" fmla="*/ 0 w 379476"/>
                              <a:gd name="connsiteY1" fmla="*/ 325755 h 325755"/>
                              <a:gd name="connsiteX2" fmla="*/ 224504 w 379476"/>
                              <a:gd name="connsiteY2" fmla="*/ 325755 h 325755"/>
                              <a:gd name="connsiteX3" fmla="*/ 379476 w 379476"/>
                              <a:gd name="connsiteY3" fmla="*/ 0 h 325755"/>
                              <a:gd name="connsiteX4" fmla="*/ 155067 w 379476"/>
                              <a:gd name="connsiteY4" fmla="*/ 0 h 325755"/>
                              <a:gd name="connsiteX5" fmla="*/ 155067 w 379476"/>
                              <a:gd name="connsiteY5" fmla="*/ 0 h 325755"/>
                              <a:gd name="connsiteX6" fmla="*/ 155067 w 379476"/>
                              <a:gd name="connsiteY6" fmla="*/ 0 h 325755"/>
                            </a:gdLst>
                            <a:ahLst/>
                            <a:cxnLst>
                              <a:cxn ang="0">
                                <a:pos x="connsiteX0" y="connsiteY0"/>
                              </a:cxn>
                              <a:cxn ang="0">
                                <a:pos x="connsiteX1" y="connsiteY1"/>
                              </a:cxn>
                              <a:cxn ang="0">
                                <a:pos x="connsiteX2" y="connsiteY2"/>
                              </a:cxn>
                              <a:cxn ang="0">
                                <a:pos x="connsiteX3" y="connsiteY3"/>
                              </a:cxn>
                              <a:cxn ang="0">
                                <a:pos x="connsiteX4" y="connsiteY4"/>
                              </a:cxn>
                              <a:cxn ang="0">
                                <a:pos x="connsiteX5" y="connsiteY5"/>
                              </a:cxn>
                              <a:cxn ang="0">
                                <a:pos x="connsiteX6" y="connsiteY6"/>
                              </a:cxn>
                            </a:cxnLst>
                            <a:rect l="l" t="t" r="r" b="b"/>
                            <a:pathLst>
                              <a:path w="379476" h="325755">
                                <a:moveTo>
                                  <a:pt x="155067" y="0"/>
                                </a:moveTo>
                                <a:lnTo>
                                  <a:pt x="0" y="325755"/>
                                </a:lnTo>
                                <a:lnTo>
                                  <a:pt x="224504" y="325755"/>
                                </a:lnTo>
                                <a:lnTo>
                                  <a:pt x="379476" y="0"/>
                                </a:lnTo>
                                <a:lnTo>
                                  <a:pt x="155067" y="0"/>
                                </a:lnTo>
                                <a:lnTo>
                                  <a:pt x="155067" y="0"/>
                                </a:lnTo>
                                <a:lnTo>
                                  <a:pt x="155067" y="0"/>
                                </a:lnTo>
                                <a:close/>
                              </a:path>
                            </a:pathLst>
                          </a:custGeom>
                          <a:solidFill>
                            <a:srgbClr val="00B1A9"/>
                          </a:solidFill>
                          <a:ln w="9525" cap="flat">
                            <a:noFill/>
                            <a:prstDash val="solid"/>
                            <a:miter/>
                          </a:ln>
                        </wps:spPr>
                        <wps:bodyPr rot="0" spcFirstLastPara="0" vert="horz" wrap="square" lIns="91440" tIns="45720" rIns="91440" bIns="45720" numCol="1" spcCol="0" rtlCol="0" fromWordArt="0" anchor="ctr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12" name="Free-form: Shape 19"/>
                        <wps:cNvSpPr/>
                        <wps:spPr>
                          <a:xfrm>
                            <a:off x="7799832" y="214883"/>
                            <a:ext cx="302894" cy="211454"/>
                          </a:xfrm>
                          <a:custGeom>
                            <a:avLst/>
                            <a:gdLst>
                              <a:gd name="connsiteX0" fmla="*/ 201930 w 302894"/>
                              <a:gd name="connsiteY0" fmla="*/ 211455 h 211454"/>
                              <a:gd name="connsiteX1" fmla="*/ 302895 w 302894"/>
                              <a:gd name="connsiteY1" fmla="*/ 0 h 211454"/>
                              <a:gd name="connsiteX2" fmla="*/ 100775 w 302894"/>
                              <a:gd name="connsiteY2" fmla="*/ 0 h 211454"/>
                              <a:gd name="connsiteX3" fmla="*/ 0 w 302894"/>
                              <a:gd name="connsiteY3" fmla="*/ 211455 h 211454"/>
                              <a:gd name="connsiteX4" fmla="*/ 201930 w 302894"/>
                              <a:gd name="connsiteY4" fmla="*/ 211455 h 211454"/>
                              <a:gd name="connsiteX5" fmla="*/ 201930 w 302894"/>
                              <a:gd name="connsiteY5" fmla="*/ 211455 h 211454"/>
                              <a:gd name="connsiteX6" fmla="*/ 201930 w 302894"/>
                              <a:gd name="connsiteY6" fmla="*/ 211455 h 211454"/>
                            </a:gdLst>
                            <a:ahLst/>
                            <a:cxnLst>
                              <a:cxn ang="0">
                                <a:pos x="connsiteX0" y="connsiteY0"/>
                              </a:cxn>
                              <a:cxn ang="0">
                                <a:pos x="connsiteX1" y="connsiteY1"/>
                              </a:cxn>
                              <a:cxn ang="0">
                                <a:pos x="connsiteX2" y="connsiteY2"/>
                              </a:cxn>
                              <a:cxn ang="0">
                                <a:pos x="connsiteX3" y="connsiteY3"/>
                              </a:cxn>
                              <a:cxn ang="0">
                                <a:pos x="connsiteX4" y="connsiteY4"/>
                              </a:cxn>
                              <a:cxn ang="0">
                                <a:pos x="connsiteX5" y="connsiteY5"/>
                              </a:cxn>
                              <a:cxn ang="0">
                                <a:pos x="connsiteX6" y="connsiteY6"/>
                              </a:cxn>
                            </a:cxnLst>
                            <a:rect l="l" t="t" r="r" b="b"/>
                            <a:pathLst>
                              <a:path w="302894" h="211454">
                                <a:moveTo>
                                  <a:pt x="201930" y="211455"/>
                                </a:moveTo>
                                <a:lnTo>
                                  <a:pt x="302895" y="0"/>
                                </a:lnTo>
                                <a:lnTo>
                                  <a:pt x="100775" y="0"/>
                                </a:lnTo>
                                <a:lnTo>
                                  <a:pt x="0" y="211455"/>
                                </a:lnTo>
                                <a:lnTo>
                                  <a:pt x="201930" y="211455"/>
                                </a:lnTo>
                                <a:lnTo>
                                  <a:pt x="201930" y="211455"/>
                                </a:lnTo>
                                <a:lnTo>
                                  <a:pt x="201930" y="211455"/>
                                </a:lnTo>
                                <a:close/>
                              </a:path>
                            </a:pathLst>
                          </a:custGeom>
                          <a:solidFill>
                            <a:srgbClr val="CDDC29"/>
                          </a:solidFill>
                          <a:ln w="9525" cap="flat">
                            <a:noFill/>
                            <a:prstDash val="solid"/>
                            <a:miter/>
                          </a:ln>
                        </wps:spPr>
                        <wps:bodyPr rot="0" spcFirstLastPara="0" vert="horz" wrap="square" lIns="91440" tIns="45720" rIns="91440" bIns="45720" numCol="1" spcCol="0" rtlCol="0" fromWordArt="0" anchor="ctr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13" name="Free-form: Shape 21"/>
                        <wps:cNvSpPr/>
                        <wps:spPr>
                          <a:xfrm>
                            <a:off x="7699248" y="214883"/>
                            <a:ext cx="302514" cy="211454"/>
                          </a:xfrm>
                          <a:custGeom>
                            <a:avLst/>
                            <a:gdLst>
                              <a:gd name="connsiteX0" fmla="*/ 302514 w 302514"/>
                              <a:gd name="connsiteY0" fmla="*/ 211455 h 211454"/>
                              <a:gd name="connsiteX1" fmla="*/ 201359 w 302514"/>
                              <a:gd name="connsiteY1" fmla="*/ 0 h 211454"/>
                              <a:gd name="connsiteX2" fmla="*/ 0 w 302514"/>
                              <a:gd name="connsiteY2" fmla="*/ 0 h 211454"/>
                              <a:gd name="connsiteX3" fmla="*/ 100584 w 302514"/>
                              <a:gd name="connsiteY3" fmla="*/ 211455 h 211454"/>
                              <a:gd name="connsiteX4" fmla="*/ 301752 w 302514"/>
                              <a:gd name="connsiteY4" fmla="*/ 211455 h 211454"/>
                              <a:gd name="connsiteX5" fmla="*/ 301752 w 302514"/>
                              <a:gd name="connsiteY5" fmla="*/ 211455 h 211454"/>
                              <a:gd name="connsiteX6" fmla="*/ 302514 w 302514"/>
                              <a:gd name="connsiteY6" fmla="*/ 211455 h 211454"/>
                            </a:gdLst>
                            <a:ahLst/>
                            <a:cxnLst>
                              <a:cxn ang="0">
                                <a:pos x="connsiteX0" y="connsiteY0"/>
                              </a:cxn>
                              <a:cxn ang="0">
                                <a:pos x="connsiteX1" y="connsiteY1"/>
                              </a:cxn>
                              <a:cxn ang="0">
                                <a:pos x="connsiteX2" y="connsiteY2"/>
                              </a:cxn>
                              <a:cxn ang="0">
                                <a:pos x="connsiteX3" y="connsiteY3"/>
                              </a:cxn>
                              <a:cxn ang="0">
                                <a:pos x="connsiteX4" y="connsiteY4"/>
                              </a:cxn>
                              <a:cxn ang="0">
                                <a:pos x="connsiteX5" y="connsiteY5"/>
                              </a:cxn>
                              <a:cxn ang="0">
                                <a:pos x="connsiteX6" y="connsiteY6"/>
                              </a:cxn>
                            </a:cxnLst>
                            <a:rect l="l" t="t" r="r" b="b"/>
                            <a:pathLst>
                              <a:path w="302514" h="211454">
                                <a:moveTo>
                                  <a:pt x="302514" y="211455"/>
                                </a:moveTo>
                                <a:lnTo>
                                  <a:pt x="201359" y="0"/>
                                </a:lnTo>
                                <a:lnTo>
                                  <a:pt x="0" y="0"/>
                                </a:lnTo>
                                <a:lnTo>
                                  <a:pt x="100584" y="211455"/>
                                </a:lnTo>
                                <a:lnTo>
                                  <a:pt x="301752" y="211455"/>
                                </a:lnTo>
                                <a:lnTo>
                                  <a:pt x="301752" y="211455"/>
                                </a:lnTo>
                                <a:lnTo>
                                  <a:pt x="302514" y="211455"/>
                                </a:lnTo>
                                <a:close/>
                              </a:path>
                            </a:pathLst>
                          </a:custGeom>
                          <a:solidFill>
                            <a:srgbClr val="FFFFFF">
                              <a:alpha val="60000"/>
                            </a:srgbClr>
                          </a:solidFill>
                          <a:ln w="9525" cap="flat">
                            <a:noFill/>
                            <a:prstDash val="solid"/>
                            <a:miter/>
                          </a:ln>
                        </wps:spPr>
                        <wps:bodyPr rot="0" spcFirstLastPara="0" vert="horz" wrap="square" lIns="91440" tIns="45720" rIns="91440" bIns="45720" numCol="1" spcCol="0" rtlCol="0" fromWordArt="0" anchor="ctr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14" name="Free-form: Shape 22"/>
                        <wps:cNvSpPr/>
                        <wps:spPr>
                          <a:xfrm>
                            <a:off x="7575423" y="426338"/>
                            <a:ext cx="379475" cy="325755"/>
                          </a:xfrm>
                          <a:custGeom>
                            <a:avLst/>
                            <a:gdLst>
                              <a:gd name="connsiteX0" fmla="*/ 154781 w 379475"/>
                              <a:gd name="connsiteY0" fmla="*/ 325755 h 325755"/>
                              <a:gd name="connsiteX1" fmla="*/ 379476 w 379475"/>
                              <a:gd name="connsiteY1" fmla="*/ 325755 h 325755"/>
                              <a:gd name="connsiteX2" fmla="*/ 224409 w 379475"/>
                              <a:gd name="connsiteY2" fmla="*/ 0 h 325755"/>
                              <a:gd name="connsiteX3" fmla="*/ 0 w 379475"/>
                              <a:gd name="connsiteY3" fmla="*/ 0 h 325755"/>
                              <a:gd name="connsiteX4" fmla="*/ 154781 w 379475"/>
                              <a:gd name="connsiteY4" fmla="*/ 325755 h 325755"/>
                            </a:gdLst>
                            <a:ahLst/>
                            <a:cxnLst>
                              <a:cxn ang="0">
                                <a:pos x="connsiteX0" y="connsiteY0"/>
                              </a:cxn>
                              <a:cxn ang="0">
                                <a:pos x="connsiteX1" y="connsiteY1"/>
                              </a:cxn>
                              <a:cxn ang="0">
                                <a:pos x="connsiteX2" y="connsiteY2"/>
                              </a:cxn>
                              <a:cxn ang="0">
                                <a:pos x="connsiteX3" y="connsiteY3"/>
                              </a:cxn>
                              <a:cxn ang="0">
                                <a:pos x="connsiteX4" y="connsiteY4"/>
                              </a:cxn>
                            </a:cxnLst>
                            <a:rect l="l" t="t" r="r" b="b"/>
                            <a:pathLst>
                              <a:path w="379475" h="325755">
                                <a:moveTo>
                                  <a:pt x="154781" y="325755"/>
                                </a:moveTo>
                                <a:lnTo>
                                  <a:pt x="379476" y="325755"/>
                                </a:lnTo>
                                <a:lnTo>
                                  <a:pt x="224409" y="0"/>
                                </a:lnTo>
                                <a:lnTo>
                                  <a:pt x="0" y="0"/>
                                </a:lnTo>
                                <a:lnTo>
                                  <a:pt x="154781" y="325755"/>
                                </a:lnTo>
                                <a:close/>
                              </a:path>
                            </a:pathLst>
                          </a:custGeom>
                          <a:solidFill>
                            <a:srgbClr val="FFFFFF">
                              <a:alpha val="60000"/>
                            </a:srgbClr>
                          </a:solidFill>
                          <a:ln w="9525" cap="flat">
                            <a:noFill/>
                            <a:prstDash val="solid"/>
                            <a:miter/>
                          </a:ln>
                        </wps:spPr>
                        <wps:bodyPr rot="0" spcFirstLastPara="0" vert="horz" wrap="square" lIns="91440" tIns="45720" rIns="91440" bIns="45720" numCol="1" spcCol="0" rtlCol="0" fromWordArt="0" anchor="ctr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</wpg:grpSp>
                  </wpg:wgp>
                </a:graphicData>
              </a:graphic>
            </wp:anchor>
          </w:drawing>
        </mc:Choice>
        <mc:Fallback>
          <w:pict>
            <v:group w14:anchorId="1C1F8534" id="Group 9" o:spid="_x0000_s1026" alt="&quot;&quot;" style="position:absolute;margin-left:22.65pt;margin-top:22.65pt;width:549.95pt;height:56.5pt;z-index:-251658240;mso-position-horizontal-relative:page;mso-position-vertical-relative:page" coordsize="69846,7174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a5nVpTQcAAHouAAAOAAAAZHJzL2Uyb0RvYy54bWzsmltv2zYUx98H7DsIehzQWlfLMuoUWdIE&#10;A4quQDu0fWRk+QJIokYqcdpPvz9J0aZsy5IT9zLAeYik6FzIw8PDX0i9ev2YZ9ZDyviSFhPbfenY&#10;VlokdLos5hP7n483L0a2xStSTElGi3Rif025/fri999ercpx6tEFzaYps2Ck4ONVObEXVVWOBwOe&#10;LNKc8Je0TAu8nFGWkwqPbD6YMrKC9TwbeI4zHKwom5aMJinn+Ou1emlfSPuzWZpUf89mPK2sbGKj&#10;bZX8zeTvO/F7cPGKjOeMlItlUjeDPKEVOVkWcLo2dU0qYt2z5Y6pfJkwyumsepnQfEBns2WSyj6g&#10;N66z1ZtbRu9L2Zf5eDUv12FCaLfi9GSzybuHW1Z+KN8zRGJVzhEL+ST68jhjubiildajDNnXdcjS&#10;x8pK8MdhPAqGYWhbCd5FbhT4dUyTBQK/o5Ys3hxWHGi3g0ZjViXSg28iwJ8XgQ8LUqYysHyMCLxn&#10;1nI6sZGqBcmRpDcsTV+InBtbUtLyRZ6INkB4HSs+5gjbMYFyHKSgCtQwwD2MrvtLxsk9r25TKkNO&#10;Ht7ySuXmFHcys6Z16xJaFHxZpZ9hbJZnSNc/BpZjrayR63iRN6xzelv8S1N8YYV+5Dlxi/Rn1zCu&#10;DEfdLkwlx+py4T3FhakkeuB2+/ENPz3iZIr39BAc56Ep3hUmTK5jhrkpbhpHrs11NpGFTrDksagz&#10;DHcWEXXbkaWspFzMXzPdMMf1I9JJpS+0RHp2KCMzTGX3KGWMuansHaWM4TSV5VRGJPo1GyNlKgdH&#10;ecZImMqhqaxaUAeeYZkSC1QmF6jKtrBAMdvCAnUndMi4JJUYL31rrVCs6sluLSZ2PZPF65w+pB+p&#10;FKy2qi9cbt5mhSlVT3DZXj2uWkJfS2nPlFSTo+6VFtNXJY6agxD0FjzsWxnblkkyylOViiJMsqSu&#10;4yXCbJRVTrPl9GaZZSJAnM3vrjJmPRCE/o375vpGFkOoNMSyQoQ7Dj2xyBEgyiwjlZwgBRWm1AAx&#10;Xl0TvlDGpL4auRyFmqnWZZgnWNX0siHu7uj0KxYfRhWX8DK5WcLSW8Kr94ShsqPLgCu8XVD2zbZW&#10;AJWJzf+9Jyy1reyvAutg7AYBxCr5EISo6cgf882d+aa4z68o+ov5CG/yVshXmb6dMZp/AlNdCq94&#10;RYoEvjHvK2Skeriq8IxXWCGT9PJS3oNmEPS3xYcyEcZlAqInHx8/EVZaJW4ndgVoeEf12kvGepFD&#10;xIWAkhWaBb28r+hsKVZAGTEVp/oBHGCgirrdLOIuGqZW8dua6lxZLwROHAE7QycKRr6qHTLjyFgj&#10;T+zEIw8lqZV4osBzfMFESH3PDUYjWXOQiRv4GXl+hCEQJhqTQyHXT2AfF61pgR9EFOPQm37M3gfe&#10;0PdHaibo8PlRHERD1XffCyMESs0PjZvmhNUpYqxc822waXCQG4bOUJBK7Qamhe4WOu2w0KYhe6Qb&#10;LCQA4rBtRHK9Xiu7IKHDDpBNaxXPC0In6PRiqvT0YoKN6kKnF1NFgNbhbphc03MgTJVuB5hT6zj1&#10;dGCqdDtAXh7rwFRpOkBdO/PWL8JbnYCKYTRhTf4XJehB0K26PgPWdM0Dq9UzSJSlDY0pWFIZ3YCw&#10;jcg+rtrMRrRQC+irsqmqibTZQ1q3E5HYxqym2T1N1QL62tonLaCvnYKnITzH+dO9PBMeCtz/hfB+&#10;wJYP2LAVe2Su9MeeKI5HPsxtQd8aexxvFGO1E8jnuW4Q6v8lT4I92DyMfYkmyk0P7JGNCLGmb1rT&#10;xT6+MB4KaDjoxQQgsSIedmCCjOs4UdTtwFTpdtBkmK7Gm9I9Q2QyTM+BaKiIbOgeCBNkenppqPTz&#10;YtJMTy8NlV0vZwqq0i9nCsIeSl01xI5VXRL2UZDKurqOiplR/3vYhkKqKDWoSZOFvtaEIYtLD0Hs&#10;IOgirZ1rS/paw5Wsuj9H+jRQdHV9feWdoegMReY5mIs1sGUvyJMb9/2haBjHXoBztXYoCt3vBkWo&#10;DLCucEW4+T5QhHrlh3Gnl6dDUY11B3rwdB4CcIWj7hA9E4p8x41CrzNEz4Sinl6eCUU9k+oMRdjg&#10;2D5BRBqhEKxPEM9QpKBIlsDDUKSybpc02qBIFSUpf3gjR7HOYRlVJHadaxjSVwVFahp+L2lR0dtt&#10;nwaKbuSPPMMiWbkg6lBviK83dJzqo0O5MygP+/SZ4vmw8Nc8LPwRW0nIyzZqqk8ge34/FOFQLPBU&#10;sWw9QcMyJraSGpu6J9lKcsMgGrlisRYHdfIfoD37Qo0TNNWIzuMhE4Ga50+tXhoq8rCw04sJQ9j9&#10;DhzJZgf7Yqo0j3D29PyzCUPr08DWHjSljztB6zUQJjXtGYjz9stJt19OcxSEydt1FCTGXi50jRne&#10;tt4bBzcNeb0062u9byGnhbSuVzQtoK9KsBcdyHqx21Rt6bwmnz/gqT90Mj/g2XzjIv8qP3CWPFV/&#10;jC2+oDafpdTmk/GL/wAAAP//AwBQSwMEFAAGAAgAAAAhAAEqzcLfAAAACgEAAA8AAABkcnMvZG93&#10;bnJldi54bWxMj0FLw0AQhe+C/2EZwZvdpGmkxGxKKeqpCLaCeJtmp0lodjZkt0n6792CYE8zw3u8&#10;+V6+mkwrBupdY1lBPItAEJdWN1wp+Nq/PS1BOI+ssbVMCi7kYFXc3+WYaTvyJw07X4kQwi5DBbX3&#10;XSalK2sy6Ga2Iw7a0fYGfTj7SuoexxBuWjmPomdpsOHwocaONjWVp93ZKHgfcVwn8euwPR03l599&#10;+vG9jUmpx4dp/QLC0+T/zXDFD+hQBKaDPbN2olWwSJPg/JtXPV6kcxCHsKXLBGSRy9sKxS8AAAD/&#10;/wMAUEsBAi0AFAAGAAgAAAAhALaDOJL+AAAA4QEAABMAAAAAAAAAAAAAAAAAAAAAAFtDb250ZW50&#10;X1R5cGVzXS54bWxQSwECLQAUAAYACAAAACEAOP0h/9YAAACUAQAACwAAAAAAAAAAAAAAAAAvAQAA&#10;X3JlbHMvLnJlbHNQSwECLQAUAAYACAAAACEAGuZ1aU0HAAB6LgAADgAAAAAAAAAAAAAAAAAuAgAA&#10;ZHJzL2Uyb0RvYy54bWxQSwECLQAUAAYACAAAACEAASrNwt8AAAAKAQAADwAAAAAAAAAAAAAAAACn&#10;CQAAZHJzL2Rvd25yZXYueG1sUEsFBgAAAAAEAAQA8wAAALMKAAAAAA==&#10;">
              <v:shape id="Free-form: Shape 3" o:spid="_x0000_s1027" style="position:absolute;width:69840;height:7164;visibility:visible;mso-wrap-style:square;v-text-anchor:middle" coordsize="8102726,537209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GzgPuwQAAANoAAAAPAAAAZHJzL2Rvd25yZXYueG1sRE/LagIx&#10;FN0X/Idwhe5qplKKjEaRQqWlUPGFLi+T62RwcjMmcRz/3iwEl4fznsw6W4uWfKgcK3gfZCCIC6cr&#10;LhVsN99vIxAhImusHZOCGwWYTXsvE8y1u/KK2nUsRQrhkKMCE2OTSxkKQxbDwDXEiTs6bzEm6Eup&#10;PV5TuK3lMMs+pcWKU4PBhr4MFaf1xSr4WC6Ww8u5Nf9+9HvW+93hb5EdlHrtd/MxiEhdfIof7h+t&#10;IG1NV9INkNM7AAAA//8DAFBLAQItABQABgAIAAAAIQDb4fbL7gAAAIUBAAATAAAAAAAAAAAAAAAA&#10;AAAAAABbQ29udGVudF9UeXBlc10ueG1sUEsBAi0AFAAGAAgAAAAhAFr0LFu/AAAAFQEAAAsAAAAA&#10;AAAAAAAAAAAAHwEAAF9yZWxzLy5yZWxzUEsBAi0AFAAGAAgAAAAhAEbOA+7BAAAA2gAAAA8AAAAA&#10;AAAAAAAAAAAABwIAAGRycy9kb3ducmV2LnhtbFBLBQYAAAAAAwADALcAAAD1AgAAAAA=&#10;" path="m,l8102727,r,537210l,537210,,,,xe" fillcolor="#e1edf9" stroked="f">
                <v:stroke joinstyle="miter"/>
                <v:path arrowok="t" o:connecttype="custom" o:connectlocs="0,0;6984001,0;6984001,716401;0,716401;0,0;0,0" o:connectangles="0,0,0,0,0,0"/>
              </v:shape>
              <v:group id="Graphic 12" o:spid="_x0000_s1028" style="position:absolute;left:60748;width:9098;height:7174" coordorigin="74203,2148" coordsize="6823,5372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tPcIaxQAAANsAAAAPAAAAZHJzL2Rvd25yZXYueG1sRI9Pa8JA&#10;EMXvQr/DMoXedBNLS0ndiEiVHqRQLYi3ITv5g9nZkF2T+O07h0JvM7w37/1mtZ5cqwbqQ+PZQLpI&#10;QBEX3jZcGfg57eZvoEJEtth6JgN3CrDOH2YrzKwf+ZuGY6yUhHDI0EAdY5dpHYqaHIaF74hFK33v&#10;MMraV9r2OEq4a/UySV61w4alocaOtjUV1+PNGdiPOG6e04/hcC2398vp5et8SMmYp8dp8w4q0hT/&#10;zX/Xn1bwhV5+kQF0/gsAAP//AwBQSwECLQAUAAYACAAAACEA2+H2y+4AAACFAQAAEwAAAAAAAAAA&#10;AAAAAAAAAAAAW0NvbnRlbnRfVHlwZXNdLnhtbFBLAQItABQABgAIAAAAIQBa9CxbvwAAABUBAAAL&#10;AAAAAAAAAAAAAAAAAB8BAABfcmVscy8ucmVsc1BLAQItABQABgAIAAAAIQDtPcIaxQAAANsAAAAP&#10;AAAAAAAAAAAAAAAAAAcCAABkcnMvZG93bnJldi54bWxQSwUGAAAAAAMAAwC3AAAA+QIAAAAA&#10;">
                <v:shape id="Free-form: Shape 10" o:spid="_x0000_s1029" style="position:absolute;left:74203;top:4263;width:3795;height:3257;visibility:visible;mso-wrap-style:square;v-text-anchor:middle" coordsize="379476,325755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2j2r7wgAAANsAAAAPAAAAZHJzL2Rvd25yZXYueG1sRE9Na8JA&#10;EL0L/Q/LFLzprkJFUlfRakW91fbQ45CdJqHZ2ZhdTeKvdwXB2zze58wWrS3FhWpfONYwGioQxKkz&#10;BWcafr4/B1MQPiAbLB2Tho48LOYvvRkmxjX8RZdjyEQMYZ+ghjyEKpHSpzlZ9ENXEUfuz9UWQ4R1&#10;Jk2NTQy3pRwrNZEWC44NOVb0kVP6fzxbDZtO7benw6pZ7dfF7zKoddm9XbXuv7bLdxCB2vAUP9w7&#10;E+eP4P5LPEDObwAAAP//AwBQSwECLQAUAAYACAAAACEA2+H2y+4AAACFAQAAEwAAAAAAAAAAAAAA&#10;AAAAAAAAW0NvbnRlbnRfVHlwZXNdLnhtbFBLAQItABQABgAIAAAAIQBa9CxbvwAAABUBAAALAAAA&#10;AAAAAAAAAAAAAB8BAABfcmVscy8ucmVsc1BLAQItABQABgAIAAAAIQA2j2r7wgAAANsAAAAPAAAA&#10;AAAAAAAAAAAAAAcCAABkcnMvZG93bnJldi54bWxQSwUGAAAAAAMAAwC3AAAA9gIAAAAA&#10;" path="m155067,l,325755r224504,l379476,,155067,r,l155067,xe" fillcolor="#00b1a9" stroked="f">
                  <v:stroke joinstyle="miter"/>
                  <v:path arrowok="t" o:connecttype="custom" o:connectlocs="155067,0;0,325755;224504,325755;379476,0;155067,0;155067,0;155067,0" o:connectangles="0,0,0,0,0,0,0"/>
                </v:shape>
                <v:shape id="Free-form: Shape 19" o:spid="_x0000_s1030" style="position:absolute;left:77998;top:2148;width:3029;height:2115;visibility:visible;mso-wrap-style:square;v-text-anchor:middle" coordsize="302894,211454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Kw3rbwgAAANsAAAAPAAAAZHJzL2Rvd25yZXYueG1sRE9NT8JA&#10;EL2T+B82Y+JNtnIAKSxEDSghHBABr5Pu2DZ0Z5vuWMq/Z01MuM3L+5zpvHOVaqkJpWcDT/0EFHHm&#10;bcm5gf3X8vEZVBBki5VnMnChAPPZXW+KqfVn/qR2J7mKIRxSNFCI1KnWISvIYej7mjhyP75xKBE2&#10;ubYNnmO4q/QgSYbaYcmxocCa3grKTrtfZwAP7au8H/2q3MpiPao2H6fF+NuYh/vuZQJKqJOb+N+9&#10;snH+AP5+iQfo2RUAAP//AwBQSwECLQAUAAYACAAAACEA2+H2y+4AAACFAQAAEwAAAAAAAAAAAAAA&#10;AAAAAAAAW0NvbnRlbnRfVHlwZXNdLnhtbFBLAQItABQABgAIAAAAIQBa9CxbvwAAABUBAAALAAAA&#10;AAAAAAAAAAAAAB8BAABfcmVscy8ucmVsc1BLAQItABQABgAIAAAAIQCKw3rbwgAAANsAAAAPAAAA&#10;AAAAAAAAAAAAAAcCAABkcnMvZG93bnJldi54bWxQSwUGAAAAAAMAAwC3AAAA9gIAAAAA&#10;" path="m201930,211455l302895,,100775,,,211455r201930,l201930,211455r,xe" fillcolor="#cddc29" stroked="f">
                  <v:stroke joinstyle="miter"/>
                  <v:path arrowok="t" o:connecttype="custom" o:connectlocs="201930,211455;302895,0;100775,0;0,211455;201930,211455;201930,211455;201930,211455" o:connectangles="0,0,0,0,0,0,0"/>
                </v:shape>
                <v:shape id="Free-form: Shape 21" o:spid="_x0000_s1031" style="position:absolute;left:76992;top:2148;width:3025;height:2115;visibility:visible;mso-wrap-style:square;v-text-anchor:middle" coordsize="302514,211454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C3FcYwgAAANsAAAAPAAAAZHJzL2Rvd25yZXYueG1sRE/fa8Iw&#10;EH4f7H8IN/Bl2HQKQ2qjDGEoCs45wdejOduy5FKa2Nb/3giDvd3H9/Py5WCN6Kj1tWMFb0kKgrhw&#10;uuZSwennczwD4QOyRuOYFNzIw3Lx/JRjpl3P39QdQyliCPsMFVQhNJmUvqjIok9cQxy5i2sthgjb&#10;UuoW+xhujZyk6bu0WHNsqLChVUXF7/FqFZzXh7WebV83010/6NPOdGa1/1Jq9DJ8zEEEGsK/+M+9&#10;0XH+FB6/xAPk4g4AAP//AwBQSwECLQAUAAYACAAAACEA2+H2y+4AAACFAQAAEwAAAAAAAAAAAAAA&#10;AAAAAAAAW0NvbnRlbnRfVHlwZXNdLnhtbFBLAQItABQABgAIAAAAIQBa9CxbvwAAABUBAAALAAAA&#10;AAAAAAAAAAAAAB8BAABfcmVscy8ucmVsc1BLAQItABQABgAIAAAAIQAC3FcYwgAAANsAAAAPAAAA&#10;AAAAAAAAAAAAAAcCAABkcnMvZG93bnJldi54bWxQSwUGAAAAAAMAAwC3AAAA9gIAAAAA&#10;" path="m302514,211455l201359,,,,100584,211455r201168,l301752,211455r762,xe" stroked="f">
                  <v:fill opacity="39321f"/>
                  <v:stroke joinstyle="miter"/>
                  <v:path arrowok="t" o:connecttype="custom" o:connectlocs="302514,211455;201359,0;0,0;100584,211455;301752,211455;301752,211455;302514,211455" o:connectangles="0,0,0,0,0,0,0"/>
                </v:shape>
                <v:shape id="Free-form: Shape 22" o:spid="_x0000_s1032" style="position:absolute;left:75754;top:4263;width:3794;height:3257;visibility:visible;mso-wrap-style:square;v-text-anchor:middle" coordsize="379475,325755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ckS8QwAAAANsAAAAPAAAAZHJzL2Rvd25yZXYueG1sRE9Na8JA&#10;EL0X+h+WKfRWN2lVJHUVaSl4U2O9D9kxCWZnQ3aapP/eFQRv83ifs1yPrlE9daH2bCCdJKCIC29r&#10;Lg38Hn/eFqCCIFtsPJOBfwqwXj0/LTGzfuAD9bmUKoZwyNBAJdJmWoeiIodh4lviyJ1951Ai7Ept&#10;OxxiuGv0e5LMtcOaY0OFLX1VVFzyP2dA+t1m69PT7uMk8+9FnQ75rNkb8/oybj5BCY3yEN/dWxvn&#10;T+H2SzxAr64AAAD//wMAUEsBAi0AFAAGAAgAAAAhANvh9svuAAAAhQEAABMAAAAAAAAAAAAAAAAA&#10;AAAAAFtDb250ZW50X1R5cGVzXS54bWxQSwECLQAUAAYACAAAACEAWvQsW78AAAAVAQAACwAAAAAA&#10;AAAAAAAAAAAfAQAAX3JlbHMvLnJlbHNQSwECLQAUAAYACAAAACEAXJEvEMAAAADbAAAADwAAAAAA&#10;AAAAAAAAAAAHAgAAZHJzL2Rvd25yZXYueG1sUEsFBgAAAAADAAMAtwAAAPQCAAAAAA==&#10;" path="m154781,325755r224695,l224409,,,,154781,325755xe" stroked="f">
                  <v:fill opacity="39321f"/>
                  <v:stroke joinstyle="miter"/>
                  <v:path arrowok="t" o:connecttype="custom" o:connectlocs="154781,325755;379476,325755;224409,0;0,0;154781,325755" o:connectangles="0,0,0,0,0"/>
                </v:shape>
              </v:group>
              <w10:wrap anchorx="page" anchory="page"/>
            </v:group>
          </w:pict>
        </mc:Fallback>
      </mc:AlternateContent>
    </w:r>
    <w:r w:rsidRPr="00FD0FBF">
      <w:rPr>
        <w:noProof/>
      </w:rPr>
      <w:t xml:space="preserve"> </w:t>
    </w:r>
    <w:bookmarkEnd w:id="10"/>
    <w:bookmarkEnd w:id="11"/>
    <w:bookmarkEnd w:id="12"/>
    <w:bookmarkEnd w:id="13"/>
    <w:bookmarkEnd w:id="14"/>
    <w:bookmarkEnd w:id="15"/>
    <w:bookmarkEnd w:id="16"/>
    <w:bookmarkEnd w:id="17"/>
    <w:bookmarkEnd w:id="18"/>
    <w:bookmarkEnd w:id="19"/>
    <w:bookmarkEnd w:id="20"/>
    <w:bookmarkEnd w:id="21"/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abstractNum w:abstractNumId="0" w15:restartNumberingAfterBreak="0">
    <w:nsid w:val="FFFFFF7C"/>
    <w:multiLevelType w:val="singleLevel"/>
    <w:tmpl w:val="E070A5C0"/>
    <w:lvl w:ilvl="0">
      <w:start w:val="1"/>
      <w:numFmt w:val="decimal"/>
      <w:lvlText w:val="%1."/>
      <w:lvlJc w:val="left"/>
      <w:pPr>
        <w:tabs>
          <w:tab w:val="num" w:pos="1492"/>
        </w:tabs>
        <w:ind w:left="1492" w:hanging="360"/>
      </w:pPr>
    </w:lvl>
  </w:abstractNum>
  <w:abstractNum w:abstractNumId="1" w15:restartNumberingAfterBreak="0">
    <w:nsid w:val="FFFFFF7D"/>
    <w:multiLevelType w:val="singleLevel"/>
    <w:tmpl w:val="8CE0EBC0"/>
    <w:lvl w:ilvl="0">
      <w:start w:val="1"/>
      <w:numFmt w:val="decimal"/>
      <w:lvlText w:val="%1."/>
      <w:lvlJc w:val="left"/>
      <w:pPr>
        <w:tabs>
          <w:tab w:val="num" w:pos="1209"/>
        </w:tabs>
        <w:ind w:left="1209" w:hanging="360"/>
      </w:pPr>
    </w:lvl>
  </w:abstractNum>
  <w:abstractNum w:abstractNumId="2" w15:restartNumberingAfterBreak="0">
    <w:nsid w:val="FFFFFF7E"/>
    <w:multiLevelType w:val="singleLevel"/>
    <w:tmpl w:val="5A76EBE0"/>
    <w:lvl w:ilvl="0">
      <w:start w:val="1"/>
      <w:numFmt w:val="decimal"/>
      <w:lvlText w:val="%1."/>
      <w:lvlJc w:val="left"/>
      <w:pPr>
        <w:tabs>
          <w:tab w:val="num" w:pos="926"/>
        </w:tabs>
        <w:ind w:left="926" w:hanging="360"/>
      </w:pPr>
    </w:lvl>
  </w:abstractNum>
  <w:abstractNum w:abstractNumId="3" w15:restartNumberingAfterBreak="0">
    <w:nsid w:val="FFFFFF7F"/>
    <w:multiLevelType w:val="singleLevel"/>
    <w:tmpl w:val="5CCED376"/>
    <w:lvl w:ilvl="0">
      <w:start w:val="1"/>
      <w:numFmt w:val="decimal"/>
      <w:lvlText w:val="%1."/>
      <w:lvlJc w:val="left"/>
      <w:pPr>
        <w:tabs>
          <w:tab w:val="num" w:pos="643"/>
        </w:tabs>
        <w:ind w:left="643" w:hanging="360"/>
      </w:pPr>
    </w:lvl>
  </w:abstractNum>
  <w:abstractNum w:abstractNumId="4" w15:restartNumberingAfterBreak="0">
    <w:nsid w:val="FFFFFF80"/>
    <w:multiLevelType w:val="singleLevel"/>
    <w:tmpl w:val="EF5E6FD4"/>
    <w:lvl w:ilvl="0">
      <w:start w:val="1"/>
      <w:numFmt w:val="bullet"/>
      <w:lvlText w:val=""/>
      <w:lvlJc w:val="left"/>
      <w:pPr>
        <w:tabs>
          <w:tab w:val="num" w:pos="1492"/>
        </w:tabs>
        <w:ind w:left="1492" w:hanging="360"/>
      </w:pPr>
      <w:rPr>
        <w:rFonts w:ascii="Symbol" w:hAnsi="Symbol" w:hint="default"/>
      </w:rPr>
    </w:lvl>
  </w:abstractNum>
  <w:abstractNum w:abstractNumId="5" w15:restartNumberingAfterBreak="0">
    <w:nsid w:val="FFFFFF81"/>
    <w:multiLevelType w:val="singleLevel"/>
    <w:tmpl w:val="3A5C4E22"/>
    <w:lvl w:ilvl="0">
      <w:start w:val="1"/>
      <w:numFmt w:val="bullet"/>
      <w:lvlText w:val=""/>
      <w:lvlJc w:val="left"/>
      <w:pPr>
        <w:tabs>
          <w:tab w:val="num" w:pos="1209"/>
        </w:tabs>
        <w:ind w:left="1209" w:hanging="360"/>
      </w:pPr>
      <w:rPr>
        <w:rFonts w:ascii="Symbol" w:hAnsi="Symbol" w:hint="default"/>
      </w:rPr>
    </w:lvl>
  </w:abstractNum>
  <w:abstractNum w:abstractNumId="6" w15:restartNumberingAfterBreak="0">
    <w:nsid w:val="FFFFFF82"/>
    <w:multiLevelType w:val="singleLevel"/>
    <w:tmpl w:val="5DFA9D7A"/>
    <w:lvl w:ilvl="0">
      <w:start w:val="1"/>
      <w:numFmt w:val="bullet"/>
      <w:lvlText w:val=""/>
      <w:lvlJc w:val="left"/>
      <w:pPr>
        <w:tabs>
          <w:tab w:val="num" w:pos="926"/>
        </w:tabs>
        <w:ind w:left="926" w:hanging="360"/>
      </w:pPr>
      <w:rPr>
        <w:rFonts w:ascii="Symbol" w:hAnsi="Symbol" w:hint="default"/>
      </w:rPr>
    </w:lvl>
  </w:abstractNum>
  <w:abstractNum w:abstractNumId="7" w15:restartNumberingAfterBreak="0">
    <w:nsid w:val="FFFFFF83"/>
    <w:multiLevelType w:val="singleLevel"/>
    <w:tmpl w:val="7584E150"/>
    <w:lvl w:ilvl="0">
      <w:start w:val="1"/>
      <w:numFmt w:val="bullet"/>
      <w:lvlText w:val=""/>
      <w:lvlJc w:val="left"/>
      <w:pPr>
        <w:tabs>
          <w:tab w:val="num" w:pos="643"/>
        </w:tabs>
        <w:ind w:left="643" w:hanging="360"/>
      </w:pPr>
      <w:rPr>
        <w:rFonts w:ascii="Symbol" w:hAnsi="Symbol" w:hint="default"/>
      </w:rPr>
    </w:lvl>
  </w:abstractNum>
  <w:abstractNum w:abstractNumId="8" w15:restartNumberingAfterBreak="0">
    <w:nsid w:val="FFFFFF88"/>
    <w:multiLevelType w:val="singleLevel"/>
    <w:tmpl w:val="A3EAF40E"/>
    <w:lvl w:ilvl="0">
      <w:start w:val="1"/>
      <w:numFmt w:val="decimal"/>
      <w:lvlText w:val="%1."/>
      <w:lvlJc w:val="left"/>
      <w:pPr>
        <w:tabs>
          <w:tab w:val="num" w:pos="360"/>
        </w:tabs>
        <w:ind w:left="360" w:hanging="360"/>
      </w:pPr>
    </w:lvl>
  </w:abstractNum>
  <w:abstractNum w:abstractNumId="9" w15:restartNumberingAfterBreak="0">
    <w:nsid w:val="FFFFFF89"/>
    <w:multiLevelType w:val="singleLevel"/>
    <w:tmpl w:val="15E0A166"/>
    <w:lvl w:ilvl="0">
      <w:start w:val="1"/>
      <w:numFmt w:val="bullet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</w:rPr>
    </w:lvl>
  </w:abstractNum>
  <w:abstractNum w:abstractNumId="10" w15:restartNumberingAfterBreak="0">
    <w:nsid w:val="03C43676"/>
    <w:multiLevelType w:val="multilevel"/>
    <w:tmpl w:val="97DAEA0E"/>
    <w:numStyleLink w:val="Numbering"/>
  </w:abstractNum>
  <w:abstractNum w:abstractNumId="11" w15:restartNumberingAfterBreak="0">
    <w:nsid w:val="0AC2735F"/>
    <w:multiLevelType w:val="multilevel"/>
    <w:tmpl w:val="50041352"/>
    <w:styleLink w:val="ListHeadings"/>
    <w:lvl w:ilvl="0">
      <w:start w:val="1"/>
      <w:numFmt w:val="decimal"/>
      <w:lvlText w:val="%1."/>
      <w:lvlJc w:val="left"/>
      <w:pPr>
        <w:tabs>
          <w:tab w:val="num" w:pos="360"/>
        </w:tabs>
        <w:ind w:left="340" w:hanging="340"/>
      </w:pPr>
      <w:rPr>
        <w:rFonts w:hint="default"/>
      </w:rPr>
    </w:lvl>
    <w:lvl w:ilvl="1">
      <w:start w:val="1"/>
      <w:numFmt w:val="decimal"/>
      <w:lvlText w:val="%1.%2."/>
      <w:lvlJc w:val="left"/>
      <w:pPr>
        <w:ind w:left="680" w:hanging="680"/>
      </w:pPr>
      <w:rPr>
        <w:rFonts w:hint="default"/>
      </w:rPr>
    </w:lvl>
    <w:lvl w:ilvl="2">
      <w:start w:val="1"/>
      <w:numFmt w:val="decimal"/>
      <w:lvlText w:val="%1.%2.%3."/>
      <w:lvlJc w:val="left"/>
      <w:pPr>
        <w:ind w:left="1021" w:hanging="1021"/>
      </w:pPr>
      <w:rPr>
        <w:rFonts w:hint="default"/>
      </w:rPr>
    </w:lvl>
    <w:lvl w:ilvl="3">
      <w:start w:val="1"/>
      <w:numFmt w:val="decimal"/>
      <w:lvlText w:val="%1.%2.%3.%4."/>
      <w:lvlJc w:val="left"/>
      <w:pPr>
        <w:ind w:left="1361" w:hanging="1361"/>
      </w:pPr>
      <w:rPr>
        <w:rFonts w:hint="default"/>
      </w:rPr>
    </w:lvl>
    <w:lvl w:ilvl="4">
      <w:start w:val="1"/>
      <w:numFmt w:val="decimal"/>
      <w:lvlText w:val="%1.%2.%3.%4.%5"/>
      <w:lvlJc w:val="left"/>
      <w:pPr>
        <w:ind w:left="1701" w:hanging="1701"/>
      </w:pPr>
      <w:rPr>
        <w:rFonts w:hint="default"/>
      </w:rPr>
    </w:lvl>
    <w:lvl w:ilvl="5">
      <w:start w:val="1"/>
      <w:numFmt w:val="lowerRoman"/>
      <w:lvlText w:val="%6."/>
      <w:lvlJc w:val="right"/>
      <w:pPr>
        <w:ind w:left="432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504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576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ind w:left="6480" w:hanging="180"/>
      </w:pPr>
      <w:rPr>
        <w:rFonts w:hint="default"/>
      </w:rPr>
    </w:lvl>
  </w:abstractNum>
  <w:abstractNum w:abstractNumId="12" w15:restartNumberingAfterBreak="0">
    <w:nsid w:val="0C2D48CE"/>
    <w:multiLevelType w:val="multilevel"/>
    <w:tmpl w:val="97DAEA0E"/>
    <w:numStyleLink w:val="Numbering"/>
  </w:abstractNum>
  <w:abstractNum w:abstractNumId="13" w15:restartNumberingAfterBreak="0">
    <w:nsid w:val="0D5A5E93"/>
    <w:multiLevelType w:val="multilevel"/>
    <w:tmpl w:val="B930FB42"/>
    <w:numStyleLink w:val="Bullets"/>
  </w:abstractNum>
  <w:abstractNum w:abstractNumId="14" w15:restartNumberingAfterBreak="0">
    <w:nsid w:val="0F6F37EA"/>
    <w:multiLevelType w:val="multilevel"/>
    <w:tmpl w:val="97DAEA0E"/>
    <w:styleLink w:val="Numbering"/>
    <w:lvl w:ilvl="0">
      <w:start w:val="1"/>
      <w:numFmt w:val="decimal"/>
      <w:lvlText w:val="%1."/>
      <w:lvlJc w:val="left"/>
      <w:pPr>
        <w:tabs>
          <w:tab w:val="num" w:pos="284"/>
        </w:tabs>
        <w:ind w:left="284" w:hanging="284"/>
      </w:pPr>
      <w:rPr>
        <w:rFonts w:hint="default"/>
      </w:rPr>
    </w:lvl>
    <w:lvl w:ilvl="1">
      <w:start w:val="1"/>
      <w:numFmt w:val="decimal"/>
      <w:lvlText w:val="%1.%2."/>
      <w:lvlJc w:val="left"/>
      <w:pPr>
        <w:ind w:left="567" w:hanging="567"/>
      </w:pPr>
      <w:rPr>
        <w:rFonts w:hint="default"/>
      </w:rPr>
    </w:lvl>
    <w:lvl w:ilvl="2">
      <w:start w:val="1"/>
      <w:numFmt w:val="decimal"/>
      <w:lvlText w:val="%1.%2.%3."/>
      <w:lvlJc w:val="left"/>
      <w:pPr>
        <w:tabs>
          <w:tab w:val="num" w:pos="1134"/>
        </w:tabs>
        <w:ind w:left="851" w:hanging="851"/>
      </w:pPr>
      <w:rPr>
        <w:rFonts w:hint="default"/>
      </w:rPr>
    </w:lvl>
    <w:lvl w:ilvl="3">
      <w:start w:val="1"/>
      <w:numFmt w:val="decimal"/>
      <w:lvlText w:val="%1.%2.%3.%4."/>
      <w:lvlJc w:val="left"/>
      <w:pPr>
        <w:ind w:left="1134" w:hanging="1134"/>
      </w:pPr>
      <w:rPr>
        <w:rFonts w:hint="default"/>
      </w:rPr>
    </w:lvl>
    <w:lvl w:ilvl="4">
      <w:start w:val="1"/>
      <w:numFmt w:val="decimal"/>
      <w:lvlText w:val="%1.%2.%3.%4.%5"/>
      <w:lvlJc w:val="left"/>
      <w:pPr>
        <w:ind w:left="1418" w:hanging="1418"/>
      </w:pPr>
      <w:rPr>
        <w:rFonts w:hint="default"/>
      </w:rPr>
    </w:lvl>
    <w:lvl w:ilvl="5">
      <w:start w:val="1"/>
      <w:numFmt w:val="decimal"/>
      <w:lvlText w:val="%6"/>
      <w:lvlJc w:val="left"/>
      <w:pPr>
        <w:ind w:left="567" w:hanging="567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567" w:hanging="567"/>
      </w:pPr>
      <w:rPr>
        <w:rFonts w:hint="default"/>
      </w:rPr>
    </w:lvl>
    <w:lvl w:ilvl="7">
      <w:start w:val="1"/>
      <w:numFmt w:val="decimal"/>
      <w:lvlText w:val="%8."/>
      <w:lvlJc w:val="left"/>
      <w:pPr>
        <w:ind w:left="567" w:hanging="567"/>
      </w:pPr>
      <w:rPr>
        <w:rFonts w:hint="default"/>
      </w:rPr>
    </w:lvl>
    <w:lvl w:ilvl="8">
      <w:start w:val="1"/>
      <w:numFmt w:val="none"/>
      <w:lvlText w:val=""/>
      <w:lvlJc w:val="right"/>
      <w:pPr>
        <w:ind w:left="567" w:hanging="567"/>
      </w:pPr>
      <w:rPr>
        <w:rFonts w:hint="default"/>
      </w:rPr>
    </w:lvl>
  </w:abstractNum>
  <w:abstractNum w:abstractNumId="15" w15:restartNumberingAfterBreak="0">
    <w:nsid w:val="132D53ED"/>
    <w:multiLevelType w:val="multilevel"/>
    <w:tmpl w:val="97DAEA0E"/>
    <w:numStyleLink w:val="Numbering"/>
  </w:abstractNum>
  <w:abstractNum w:abstractNumId="16" w15:restartNumberingAfterBreak="0">
    <w:nsid w:val="16155739"/>
    <w:multiLevelType w:val="multilevel"/>
    <w:tmpl w:val="50D80332"/>
    <w:styleLink w:val="LetteredList"/>
    <w:lvl w:ilvl="0">
      <w:start w:val="1"/>
      <w:numFmt w:val="lowerLetter"/>
      <w:pStyle w:val="List"/>
      <w:lvlText w:val="%1."/>
      <w:lvlJc w:val="left"/>
      <w:pPr>
        <w:ind w:left="284" w:hanging="284"/>
      </w:pPr>
      <w:rPr>
        <w:rFonts w:hint="default"/>
      </w:rPr>
    </w:lvl>
    <w:lvl w:ilvl="1">
      <w:start w:val="1"/>
      <w:numFmt w:val="lowerRoman"/>
      <w:pStyle w:val="List2"/>
      <w:lvlText w:val="%2."/>
      <w:lvlJc w:val="left"/>
      <w:pPr>
        <w:ind w:left="284" w:hanging="284"/>
      </w:pPr>
      <w:rPr>
        <w:rFonts w:hint="default"/>
      </w:rPr>
    </w:lvl>
    <w:lvl w:ilvl="2">
      <w:start w:val="1"/>
      <w:numFmt w:val="lowerRoman"/>
      <w:lvlText w:val="%3)"/>
      <w:lvlJc w:val="left"/>
      <w:pPr>
        <w:ind w:left="1080" w:hanging="360"/>
      </w:pPr>
      <w:rPr>
        <w:rFonts w:hint="default"/>
      </w:rPr>
    </w:lvl>
    <w:lvl w:ilvl="3">
      <w:start w:val="1"/>
      <w:numFmt w:val="decimal"/>
      <w:lvlText w:val="(%4)"/>
      <w:lvlJc w:val="left"/>
      <w:pPr>
        <w:ind w:left="1440" w:hanging="360"/>
      </w:pPr>
      <w:rPr>
        <w:rFonts w:hint="default"/>
      </w:rPr>
    </w:lvl>
    <w:lvl w:ilvl="4">
      <w:start w:val="1"/>
      <w:numFmt w:val="lowerLetter"/>
      <w:lvlText w:val="(%5)"/>
      <w:lvlJc w:val="left"/>
      <w:pPr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17" w15:restartNumberingAfterBreak="0">
    <w:nsid w:val="1CED604E"/>
    <w:multiLevelType w:val="hybridMultilevel"/>
    <w:tmpl w:val="F252F0A0"/>
    <w:lvl w:ilvl="0" w:tplc="073A8B6A">
      <w:start w:val="1"/>
      <w:numFmt w:val="bullet"/>
      <w:lvlText w:val=""/>
      <w:lvlJc w:val="left"/>
      <w:pPr>
        <w:ind w:left="720" w:hanging="360"/>
      </w:pPr>
      <w:rPr>
        <w:rFonts w:ascii="Symbol" w:eastAsiaTheme="minorHAnsi" w:hAnsi="Symbol" w:cstheme="minorBidi" w:hint="default"/>
      </w:rPr>
    </w:lvl>
    <w:lvl w:ilvl="1" w:tplc="0C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C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8" w15:restartNumberingAfterBreak="0">
    <w:nsid w:val="1D322B09"/>
    <w:multiLevelType w:val="multilevel"/>
    <w:tmpl w:val="97DAEA0E"/>
    <w:numStyleLink w:val="Numbering"/>
  </w:abstractNum>
  <w:abstractNum w:abstractNumId="19" w15:restartNumberingAfterBreak="0">
    <w:nsid w:val="1D8A5C5F"/>
    <w:multiLevelType w:val="multilevel"/>
    <w:tmpl w:val="B930FB42"/>
    <w:numStyleLink w:val="Bullets"/>
  </w:abstractNum>
  <w:abstractNum w:abstractNumId="20" w15:restartNumberingAfterBreak="0">
    <w:nsid w:val="2CA024F6"/>
    <w:multiLevelType w:val="hybridMultilevel"/>
    <w:tmpl w:val="AC84F136"/>
    <w:lvl w:ilvl="0" w:tplc="0C09000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C090019" w:tentative="1">
      <w:start w:val="1"/>
      <w:numFmt w:val="lowerLetter"/>
      <w:lvlText w:val="%2."/>
      <w:lvlJc w:val="left"/>
      <w:pPr>
        <w:ind w:left="1440" w:hanging="360"/>
      </w:pPr>
    </w:lvl>
    <w:lvl w:ilvl="2" w:tplc="0C09001B" w:tentative="1">
      <w:start w:val="1"/>
      <w:numFmt w:val="lowerRoman"/>
      <w:lvlText w:val="%3."/>
      <w:lvlJc w:val="right"/>
      <w:pPr>
        <w:ind w:left="2160" w:hanging="180"/>
      </w:pPr>
    </w:lvl>
    <w:lvl w:ilvl="3" w:tplc="0C09000F" w:tentative="1">
      <w:start w:val="1"/>
      <w:numFmt w:val="decimal"/>
      <w:lvlText w:val="%4."/>
      <w:lvlJc w:val="left"/>
      <w:pPr>
        <w:ind w:left="2880" w:hanging="360"/>
      </w:pPr>
    </w:lvl>
    <w:lvl w:ilvl="4" w:tplc="0C090019" w:tentative="1">
      <w:start w:val="1"/>
      <w:numFmt w:val="lowerLetter"/>
      <w:lvlText w:val="%5."/>
      <w:lvlJc w:val="left"/>
      <w:pPr>
        <w:ind w:left="3600" w:hanging="360"/>
      </w:pPr>
    </w:lvl>
    <w:lvl w:ilvl="5" w:tplc="0C09001B" w:tentative="1">
      <w:start w:val="1"/>
      <w:numFmt w:val="lowerRoman"/>
      <w:lvlText w:val="%6."/>
      <w:lvlJc w:val="right"/>
      <w:pPr>
        <w:ind w:left="4320" w:hanging="180"/>
      </w:pPr>
    </w:lvl>
    <w:lvl w:ilvl="6" w:tplc="0C09000F" w:tentative="1">
      <w:start w:val="1"/>
      <w:numFmt w:val="decimal"/>
      <w:lvlText w:val="%7."/>
      <w:lvlJc w:val="left"/>
      <w:pPr>
        <w:ind w:left="5040" w:hanging="360"/>
      </w:pPr>
    </w:lvl>
    <w:lvl w:ilvl="7" w:tplc="0C090019" w:tentative="1">
      <w:start w:val="1"/>
      <w:numFmt w:val="lowerLetter"/>
      <w:lvlText w:val="%8."/>
      <w:lvlJc w:val="left"/>
      <w:pPr>
        <w:ind w:left="5760" w:hanging="360"/>
      </w:pPr>
    </w:lvl>
    <w:lvl w:ilvl="8" w:tplc="0C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1" w15:restartNumberingAfterBreak="0">
    <w:nsid w:val="2CAB60B8"/>
    <w:multiLevelType w:val="hybridMultilevel"/>
    <w:tmpl w:val="A946782A"/>
    <w:lvl w:ilvl="0" w:tplc="83FE4B1A">
      <w:start w:val="1"/>
      <w:numFmt w:val="decimal"/>
      <w:pStyle w:val="TOC1"/>
      <w:lvlText w:val="%1."/>
      <w:lvlJc w:val="left"/>
      <w:pPr>
        <w:ind w:left="720" w:hanging="360"/>
      </w:pPr>
    </w:lvl>
    <w:lvl w:ilvl="1" w:tplc="0C090019" w:tentative="1">
      <w:start w:val="1"/>
      <w:numFmt w:val="lowerLetter"/>
      <w:lvlText w:val="%2."/>
      <w:lvlJc w:val="left"/>
      <w:pPr>
        <w:ind w:left="1440" w:hanging="360"/>
      </w:pPr>
    </w:lvl>
    <w:lvl w:ilvl="2" w:tplc="0C09001B" w:tentative="1">
      <w:start w:val="1"/>
      <w:numFmt w:val="lowerRoman"/>
      <w:lvlText w:val="%3."/>
      <w:lvlJc w:val="right"/>
      <w:pPr>
        <w:ind w:left="2160" w:hanging="180"/>
      </w:pPr>
    </w:lvl>
    <w:lvl w:ilvl="3" w:tplc="0C09000F" w:tentative="1">
      <w:start w:val="1"/>
      <w:numFmt w:val="decimal"/>
      <w:lvlText w:val="%4."/>
      <w:lvlJc w:val="left"/>
      <w:pPr>
        <w:ind w:left="2880" w:hanging="360"/>
      </w:pPr>
    </w:lvl>
    <w:lvl w:ilvl="4" w:tplc="0C090019" w:tentative="1">
      <w:start w:val="1"/>
      <w:numFmt w:val="lowerLetter"/>
      <w:lvlText w:val="%5."/>
      <w:lvlJc w:val="left"/>
      <w:pPr>
        <w:ind w:left="3600" w:hanging="360"/>
      </w:pPr>
    </w:lvl>
    <w:lvl w:ilvl="5" w:tplc="0C09001B" w:tentative="1">
      <w:start w:val="1"/>
      <w:numFmt w:val="lowerRoman"/>
      <w:lvlText w:val="%6."/>
      <w:lvlJc w:val="right"/>
      <w:pPr>
        <w:ind w:left="4320" w:hanging="180"/>
      </w:pPr>
    </w:lvl>
    <w:lvl w:ilvl="6" w:tplc="0C09000F" w:tentative="1">
      <w:start w:val="1"/>
      <w:numFmt w:val="decimal"/>
      <w:lvlText w:val="%7."/>
      <w:lvlJc w:val="left"/>
      <w:pPr>
        <w:ind w:left="5040" w:hanging="360"/>
      </w:pPr>
    </w:lvl>
    <w:lvl w:ilvl="7" w:tplc="0C090019" w:tentative="1">
      <w:start w:val="1"/>
      <w:numFmt w:val="lowerLetter"/>
      <w:lvlText w:val="%8."/>
      <w:lvlJc w:val="left"/>
      <w:pPr>
        <w:ind w:left="5760" w:hanging="360"/>
      </w:pPr>
    </w:lvl>
    <w:lvl w:ilvl="8" w:tplc="0C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2" w15:restartNumberingAfterBreak="0">
    <w:nsid w:val="2E117FB2"/>
    <w:multiLevelType w:val="multilevel"/>
    <w:tmpl w:val="59E075EE"/>
    <w:lvl w:ilvl="0">
      <w:start w:val="1"/>
      <w:numFmt w:val="decimal"/>
      <w:lvlText w:val="%1."/>
      <w:lvlJc w:val="left"/>
      <w:pPr>
        <w:ind w:left="360" w:hanging="360"/>
      </w:pPr>
      <w:rPr>
        <w:rFonts w:hint="default"/>
      </w:rPr>
    </w:lvl>
    <w:lvl w:ilvl="1">
      <w:start w:val="1"/>
      <w:numFmt w:val="decimal"/>
      <w:isLgl/>
      <w:lvlText w:val="%1.%2"/>
      <w:lvlJc w:val="left"/>
      <w:pPr>
        <w:ind w:left="720" w:hanging="720"/>
      </w:pPr>
      <w:rPr>
        <w:rFonts w:hint="default"/>
      </w:rPr>
    </w:lvl>
    <w:lvl w:ilvl="2">
      <w:start w:val="1"/>
      <w:numFmt w:val="decimal"/>
      <w:isLgl/>
      <w:lvlText w:val="%1.%2.%3"/>
      <w:lvlJc w:val="left"/>
      <w:pPr>
        <w:ind w:left="720" w:hanging="720"/>
      </w:pPr>
      <w:rPr>
        <w:rFonts w:hint="default"/>
      </w:rPr>
    </w:lvl>
    <w:lvl w:ilvl="3">
      <w:start w:val="1"/>
      <w:numFmt w:val="decimal"/>
      <w:isLgl/>
      <w:lvlText w:val="%1.%2.%3.%4"/>
      <w:lvlJc w:val="left"/>
      <w:pPr>
        <w:ind w:left="720" w:hanging="720"/>
      </w:pPr>
      <w:rPr>
        <w:rFonts w:hint="default"/>
      </w:rPr>
    </w:lvl>
    <w:lvl w:ilvl="4">
      <w:start w:val="1"/>
      <w:numFmt w:val="decimal"/>
      <w:isLgl/>
      <w:lvlText w:val="%1.%2.%3.%4.%5"/>
      <w:lvlJc w:val="left"/>
      <w:pPr>
        <w:ind w:left="1080" w:hanging="1080"/>
      </w:pPr>
      <w:rPr>
        <w:rFonts w:hint="default"/>
      </w:rPr>
    </w:lvl>
    <w:lvl w:ilvl="5">
      <w:start w:val="1"/>
      <w:numFmt w:val="decimal"/>
      <w:isLgl/>
      <w:lvlText w:val="%1.%2.%3.%4.%5.%6"/>
      <w:lvlJc w:val="left"/>
      <w:pPr>
        <w:ind w:left="1080" w:hanging="1080"/>
      </w:pPr>
      <w:rPr>
        <w:rFonts w:hint="default"/>
      </w:rPr>
    </w:lvl>
    <w:lvl w:ilvl="6">
      <w:start w:val="1"/>
      <w:numFmt w:val="decimal"/>
      <w:isLgl/>
      <w:lvlText w:val="%1.%2.%3.%4.%5.%6.%7"/>
      <w:lvlJc w:val="left"/>
      <w:pPr>
        <w:ind w:left="1440" w:hanging="1440"/>
      </w:pPr>
      <w:rPr>
        <w:rFonts w:hint="default"/>
      </w:rPr>
    </w:lvl>
    <w:lvl w:ilvl="7">
      <w:start w:val="1"/>
      <w:numFmt w:val="decimal"/>
      <w:isLgl/>
      <w:lvlText w:val="%1.%2.%3.%4.%5.%6.%7.%8"/>
      <w:lvlJc w:val="left"/>
      <w:pPr>
        <w:ind w:left="1440" w:hanging="1440"/>
      </w:pPr>
      <w:rPr>
        <w:rFonts w:hint="default"/>
      </w:rPr>
    </w:lvl>
    <w:lvl w:ilvl="8">
      <w:start w:val="1"/>
      <w:numFmt w:val="decimal"/>
      <w:isLgl/>
      <w:lvlText w:val="%1.%2.%3.%4.%5.%6.%7.%8.%9"/>
      <w:lvlJc w:val="left"/>
      <w:pPr>
        <w:ind w:left="1800" w:hanging="1800"/>
      </w:pPr>
      <w:rPr>
        <w:rFonts w:hint="default"/>
      </w:rPr>
    </w:lvl>
  </w:abstractNum>
  <w:abstractNum w:abstractNumId="23" w15:restartNumberingAfterBreak="0">
    <w:nsid w:val="30474A23"/>
    <w:multiLevelType w:val="multilevel"/>
    <w:tmpl w:val="50041352"/>
    <w:numStyleLink w:val="ListHeadings"/>
  </w:abstractNum>
  <w:abstractNum w:abstractNumId="24" w15:restartNumberingAfterBreak="0">
    <w:nsid w:val="321F1D0F"/>
    <w:multiLevelType w:val="multilevel"/>
    <w:tmpl w:val="B930FB42"/>
    <w:numStyleLink w:val="Bullets"/>
  </w:abstractNum>
  <w:abstractNum w:abstractNumId="25" w15:restartNumberingAfterBreak="0">
    <w:nsid w:val="36D26116"/>
    <w:multiLevelType w:val="hybridMultilevel"/>
    <w:tmpl w:val="ACD02144"/>
    <w:lvl w:ilvl="0" w:tplc="0C090001">
      <w:start w:val="1"/>
      <w:numFmt w:val="bullet"/>
      <w:lvlText w:val=""/>
      <w:lvlJc w:val="left"/>
      <w:pPr>
        <w:ind w:left="777" w:hanging="360"/>
      </w:pPr>
      <w:rPr>
        <w:rFonts w:ascii="Symbol" w:hAnsi="Symbol" w:hint="default"/>
      </w:rPr>
    </w:lvl>
    <w:lvl w:ilvl="1" w:tplc="0C090003" w:tentative="1">
      <w:start w:val="1"/>
      <w:numFmt w:val="bullet"/>
      <w:lvlText w:val="o"/>
      <w:lvlJc w:val="left"/>
      <w:pPr>
        <w:ind w:left="1497" w:hanging="360"/>
      </w:pPr>
      <w:rPr>
        <w:rFonts w:ascii="Courier New" w:hAnsi="Courier New" w:cs="Courier New" w:hint="default"/>
      </w:rPr>
    </w:lvl>
    <w:lvl w:ilvl="2" w:tplc="0C090005" w:tentative="1">
      <w:start w:val="1"/>
      <w:numFmt w:val="bullet"/>
      <w:lvlText w:val=""/>
      <w:lvlJc w:val="left"/>
      <w:pPr>
        <w:ind w:left="2217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ind w:left="2937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3657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4377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5097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5817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6537" w:hanging="360"/>
      </w:pPr>
      <w:rPr>
        <w:rFonts w:ascii="Wingdings" w:hAnsi="Wingdings" w:hint="default"/>
      </w:rPr>
    </w:lvl>
  </w:abstractNum>
  <w:abstractNum w:abstractNumId="26" w15:restartNumberingAfterBreak="0">
    <w:nsid w:val="41397427"/>
    <w:multiLevelType w:val="multilevel"/>
    <w:tmpl w:val="97DAEA0E"/>
    <w:numStyleLink w:val="Numbering"/>
  </w:abstractNum>
  <w:abstractNum w:abstractNumId="27" w15:restartNumberingAfterBreak="0">
    <w:nsid w:val="462E0FF6"/>
    <w:multiLevelType w:val="multilevel"/>
    <w:tmpl w:val="61A68604"/>
    <w:lvl w:ilvl="0">
      <w:start w:val="1"/>
      <w:numFmt w:val="decimal"/>
      <w:lvlText w:val="%1."/>
      <w:lvlJc w:val="left"/>
      <w:pPr>
        <w:tabs>
          <w:tab w:val="num" w:pos="284"/>
        </w:tabs>
        <w:ind w:left="284" w:hanging="284"/>
      </w:pPr>
      <w:rPr>
        <w:rFonts w:hint="default"/>
      </w:rPr>
    </w:lvl>
    <w:lvl w:ilvl="1">
      <w:start w:val="1"/>
      <w:numFmt w:val="decimal"/>
      <w:lvlText w:val="%1.%2."/>
      <w:lvlJc w:val="left"/>
      <w:pPr>
        <w:ind w:left="567" w:hanging="567"/>
      </w:pPr>
      <w:rPr>
        <w:rFonts w:hint="default"/>
      </w:rPr>
    </w:lvl>
    <w:lvl w:ilvl="2">
      <w:start w:val="1"/>
      <w:numFmt w:val="decimal"/>
      <w:lvlText w:val="%1.%2.%3."/>
      <w:lvlJc w:val="left"/>
      <w:pPr>
        <w:tabs>
          <w:tab w:val="num" w:pos="1134"/>
        </w:tabs>
        <w:ind w:left="851" w:hanging="851"/>
      </w:pPr>
      <w:rPr>
        <w:rFonts w:hint="default"/>
      </w:rPr>
    </w:lvl>
    <w:lvl w:ilvl="3">
      <w:start w:val="1"/>
      <w:numFmt w:val="decimal"/>
      <w:lvlText w:val="%1.%2.%3.%4."/>
      <w:lvlJc w:val="left"/>
      <w:pPr>
        <w:ind w:left="1134" w:hanging="1134"/>
      </w:pPr>
      <w:rPr>
        <w:rFonts w:hint="default"/>
      </w:rPr>
    </w:lvl>
    <w:lvl w:ilvl="4">
      <w:start w:val="1"/>
      <w:numFmt w:val="decimal"/>
      <w:lvlText w:val="%1.%2.%3.%4.%5"/>
      <w:lvlJc w:val="left"/>
      <w:pPr>
        <w:ind w:left="1418" w:hanging="1418"/>
      </w:pPr>
      <w:rPr>
        <w:rFonts w:hint="default"/>
      </w:rPr>
    </w:lvl>
    <w:lvl w:ilvl="5">
      <w:start w:val="1"/>
      <w:numFmt w:val="decimal"/>
      <w:lvlText w:val="%6"/>
      <w:lvlJc w:val="left"/>
      <w:pPr>
        <w:ind w:left="567" w:hanging="567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567" w:hanging="567"/>
      </w:pPr>
      <w:rPr>
        <w:rFonts w:hint="default"/>
      </w:rPr>
    </w:lvl>
    <w:lvl w:ilvl="7">
      <w:start w:val="1"/>
      <w:numFmt w:val="decimal"/>
      <w:lvlText w:val="%8."/>
      <w:lvlJc w:val="left"/>
      <w:pPr>
        <w:ind w:left="567" w:hanging="567"/>
      </w:pPr>
      <w:rPr>
        <w:rFonts w:hint="default"/>
      </w:rPr>
    </w:lvl>
    <w:lvl w:ilvl="8">
      <w:start w:val="1"/>
      <w:numFmt w:val="none"/>
      <w:lvlText w:val=""/>
      <w:lvlJc w:val="right"/>
      <w:pPr>
        <w:ind w:left="567" w:hanging="567"/>
      </w:pPr>
      <w:rPr>
        <w:rFonts w:hint="default"/>
      </w:rPr>
    </w:lvl>
  </w:abstractNum>
  <w:abstractNum w:abstractNumId="28" w15:restartNumberingAfterBreak="0">
    <w:nsid w:val="4B86114B"/>
    <w:multiLevelType w:val="multilevel"/>
    <w:tmpl w:val="CF0A3ED4"/>
    <w:lvl w:ilvl="0">
      <w:start w:val="1"/>
      <w:numFmt w:val="bullet"/>
      <w:lvlText w:val="-"/>
      <w:lvlJc w:val="left"/>
      <w:pPr>
        <w:tabs>
          <w:tab w:val="num" w:pos="284"/>
        </w:tabs>
        <w:ind w:left="142" w:hanging="142"/>
      </w:pPr>
      <w:rPr>
        <w:rFonts w:ascii="Times New Roman" w:hAnsi="Times New Roman" w:cs="Times New Roman" w:hint="default"/>
        <w:color w:val="4F4F4F"/>
      </w:rPr>
    </w:lvl>
    <w:lvl w:ilvl="1">
      <w:start w:val="1"/>
      <w:numFmt w:val="bullet"/>
      <w:lvlText w:val="-"/>
      <w:lvlJc w:val="left"/>
      <w:pPr>
        <w:ind w:left="284" w:hanging="142"/>
      </w:pPr>
      <w:rPr>
        <w:rFonts w:ascii="Arial" w:hAnsi="Arial" w:hint="default"/>
        <w:color w:val="000000" w:themeColor="text1"/>
      </w:rPr>
    </w:lvl>
    <w:lvl w:ilvl="2">
      <w:start w:val="1"/>
      <w:numFmt w:val="bullet"/>
      <w:lvlText w:val="-"/>
      <w:lvlJc w:val="left"/>
      <w:pPr>
        <w:ind w:left="425" w:hanging="141"/>
      </w:pPr>
      <w:rPr>
        <w:rFonts w:ascii="Arial" w:hAnsi="Arial" w:hint="default"/>
        <w:color w:val="000000" w:themeColor="text1"/>
      </w:rPr>
    </w:lvl>
    <w:lvl w:ilvl="3">
      <w:start w:val="1"/>
      <w:numFmt w:val="bullet"/>
      <w:lvlText w:val="–"/>
      <w:lvlJc w:val="left"/>
      <w:pPr>
        <w:tabs>
          <w:tab w:val="num" w:pos="851"/>
        </w:tabs>
        <w:ind w:left="1134" w:hanging="283"/>
      </w:pPr>
      <w:rPr>
        <w:rFonts w:ascii="Calibri" w:hAnsi="Calibri" w:cs="Times New Roman" w:hint="default"/>
        <w:color w:val="auto"/>
      </w:rPr>
    </w:lvl>
    <w:lvl w:ilvl="4">
      <w:start w:val="1"/>
      <w:numFmt w:val="bullet"/>
      <w:lvlText w:val="–"/>
      <w:lvlJc w:val="left"/>
      <w:pPr>
        <w:ind w:left="1418" w:hanging="284"/>
      </w:pPr>
      <w:rPr>
        <w:rFonts w:ascii="Calibri" w:hAnsi="Calibri" w:cs="Times New Roman" w:hint="default"/>
        <w:color w:val="auto"/>
      </w:rPr>
    </w:lvl>
    <w:lvl w:ilvl="5">
      <w:start w:val="1"/>
      <w:numFmt w:val="bullet"/>
      <w:lvlText w:val="–"/>
      <w:lvlJc w:val="left"/>
      <w:pPr>
        <w:ind w:left="1701" w:hanging="283"/>
      </w:pPr>
      <w:rPr>
        <w:rFonts w:ascii="Arial" w:hAnsi="Arial" w:cs="Times New Roman" w:hint="default"/>
      </w:rPr>
    </w:lvl>
    <w:lvl w:ilvl="6">
      <w:start w:val="1"/>
      <w:numFmt w:val="bullet"/>
      <w:lvlText w:val="–"/>
      <w:lvlJc w:val="left"/>
      <w:pPr>
        <w:ind w:left="1985" w:hanging="284"/>
      </w:pPr>
      <w:rPr>
        <w:rFonts w:ascii="Arial" w:hAnsi="Arial" w:cs="Times New Roman" w:hint="default"/>
      </w:rPr>
    </w:lvl>
    <w:lvl w:ilvl="7">
      <w:start w:val="1"/>
      <w:numFmt w:val="bullet"/>
      <w:lvlText w:val="–"/>
      <w:lvlJc w:val="left"/>
      <w:pPr>
        <w:ind w:left="2268" w:hanging="283"/>
      </w:pPr>
      <w:rPr>
        <w:rFonts w:ascii="Arial" w:hAnsi="Arial" w:cs="Times New Roman" w:hint="default"/>
      </w:rPr>
    </w:lvl>
    <w:lvl w:ilvl="8">
      <w:start w:val="1"/>
      <w:numFmt w:val="bullet"/>
      <w:lvlText w:val="–"/>
      <w:lvlJc w:val="left"/>
      <w:pPr>
        <w:ind w:left="2552" w:hanging="284"/>
      </w:pPr>
      <w:rPr>
        <w:rFonts w:ascii="Arial" w:hAnsi="Arial" w:cs="Times New Roman" w:hint="default"/>
      </w:rPr>
    </w:lvl>
  </w:abstractNum>
  <w:abstractNum w:abstractNumId="29" w15:restartNumberingAfterBreak="0">
    <w:nsid w:val="4E7F1CD0"/>
    <w:multiLevelType w:val="multilevel"/>
    <w:tmpl w:val="97DAEA0E"/>
    <w:numStyleLink w:val="Numbering"/>
  </w:abstractNum>
  <w:abstractNum w:abstractNumId="30" w15:restartNumberingAfterBreak="0">
    <w:nsid w:val="58B73D84"/>
    <w:multiLevelType w:val="multilevel"/>
    <w:tmpl w:val="50041352"/>
    <w:numStyleLink w:val="ListHeadings"/>
  </w:abstractNum>
  <w:abstractNum w:abstractNumId="31" w15:restartNumberingAfterBreak="0">
    <w:nsid w:val="596A0C8C"/>
    <w:multiLevelType w:val="multilevel"/>
    <w:tmpl w:val="97DAEA0E"/>
    <w:numStyleLink w:val="Numbering"/>
  </w:abstractNum>
  <w:abstractNum w:abstractNumId="32" w15:restartNumberingAfterBreak="0">
    <w:nsid w:val="59C81BEA"/>
    <w:multiLevelType w:val="hybridMultilevel"/>
    <w:tmpl w:val="34BA144C"/>
    <w:lvl w:ilvl="0" w:tplc="0C09000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C090019" w:tentative="1">
      <w:start w:val="1"/>
      <w:numFmt w:val="lowerLetter"/>
      <w:lvlText w:val="%2."/>
      <w:lvlJc w:val="left"/>
      <w:pPr>
        <w:ind w:left="1440" w:hanging="360"/>
      </w:pPr>
    </w:lvl>
    <w:lvl w:ilvl="2" w:tplc="0C09001B" w:tentative="1">
      <w:start w:val="1"/>
      <w:numFmt w:val="lowerRoman"/>
      <w:lvlText w:val="%3."/>
      <w:lvlJc w:val="right"/>
      <w:pPr>
        <w:ind w:left="2160" w:hanging="180"/>
      </w:pPr>
    </w:lvl>
    <w:lvl w:ilvl="3" w:tplc="0C09000F" w:tentative="1">
      <w:start w:val="1"/>
      <w:numFmt w:val="decimal"/>
      <w:lvlText w:val="%4."/>
      <w:lvlJc w:val="left"/>
      <w:pPr>
        <w:ind w:left="2880" w:hanging="360"/>
      </w:pPr>
    </w:lvl>
    <w:lvl w:ilvl="4" w:tplc="0C090019" w:tentative="1">
      <w:start w:val="1"/>
      <w:numFmt w:val="lowerLetter"/>
      <w:lvlText w:val="%5."/>
      <w:lvlJc w:val="left"/>
      <w:pPr>
        <w:ind w:left="3600" w:hanging="360"/>
      </w:pPr>
    </w:lvl>
    <w:lvl w:ilvl="5" w:tplc="0C09001B" w:tentative="1">
      <w:start w:val="1"/>
      <w:numFmt w:val="lowerRoman"/>
      <w:lvlText w:val="%6."/>
      <w:lvlJc w:val="right"/>
      <w:pPr>
        <w:ind w:left="4320" w:hanging="180"/>
      </w:pPr>
    </w:lvl>
    <w:lvl w:ilvl="6" w:tplc="0C09000F" w:tentative="1">
      <w:start w:val="1"/>
      <w:numFmt w:val="decimal"/>
      <w:lvlText w:val="%7."/>
      <w:lvlJc w:val="left"/>
      <w:pPr>
        <w:ind w:left="5040" w:hanging="360"/>
      </w:pPr>
    </w:lvl>
    <w:lvl w:ilvl="7" w:tplc="0C090019" w:tentative="1">
      <w:start w:val="1"/>
      <w:numFmt w:val="lowerLetter"/>
      <w:lvlText w:val="%8."/>
      <w:lvlJc w:val="left"/>
      <w:pPr>
        <w:ind w:left="5760" w:hanging="360"/>
      </w:pPr>
    </w:lvl>
    <w:lvl w:ilvl="8" w:tplc="0C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3" w15:restartNumberingAfterBreak="0">
    <w:nsid w:val="60E1502C"/>
    <w:multiLevelType w:val="multilevel"/>
    <w:tmpl w:val="B930FB42"/>
    <w:styleLink w:val="Bullets"/>
    <w:lvl w:ilvl="0">
      <w:start w:val="1"/>
      <w:numFmt w:val="bullet"/>
      <w:lvlText w:val=""/>
      <w:lvlJc w:val="left"/>
      <w:pPr>
        <w:ind w:left="284" w:hanging="284"/>
      </w:pPr>
      <w:rPr>
        <w:rFonts w:ascii="Symbol" w:hAnsi="Symbol" w:hint="default"/>
        <w:color w:val="auto"/>
      </w:rPr>
    </w:lvl>
    <w:lvl w:ilvl="1">
      <w:start w:val="1"/>
      <w:numFmt w:val="bullet"/>
      <w:lvlText w:val="–"/>
      <w:lvlJc w:val="left"/>
      <w:pPr>
        <w:ind w:left="567" w:hanging="283"/>
      </w:pPr>
      <w:rPr>
        <w:rFonts w:ascii="Calibri" w:hAnsi="Calibri" w:cs="Calibri" w:hint="default"/>
        <w:color w:val="auto"/>
      </w:rPr>
    </w:lvl>
    <w:lvl w:ilvl="2">
      <w:start w:val="1"/>
      <w:numFmt w:val="bullet"/>
      <w:lvlText w:val="○"/>
      <w:lvlJc w:val="left"/>
      <w:pPr>
        <w:ind w:left="851" w:hanging="284"/>
      </w:pPr>
      <w:rPr>
        <w:rFonts w:ascii="Arial" w:hAnsi="Arial" w:hint="default"/>
        <w:color w:val="auto"/>
      </w:rPr>
    </w:lvl>
    <w:lvl w:ilvl="3">
      <w:start w:val="1"/>
      <w:numFmt w:val="bullet"/>
      <w:lvlText w:val="›"/>
      <w:lvlJc w:val="left"/>
      <w:pPr>
        <w:tabs>
          <w:tab w:val="num" w:pos="851"/>
        </w:tabs>
        <w:ind w:left="1134" w:hanging="283"/>
      </w:pPr>
      <w:rPr>
        <w:rFonts w:ascii="Arial" w:hAnsi="Arial" w:hint="default"/>
        <w:color w:val="auto"/>
      </w:rPr>
    </w:lvl>
    <w:lvl w:ilvl="4">
      <w:start w:val="1"/>
      <w:numFmt w:val="bullet"/>
      <w:lvlText w:val="–"/>
      <w:lvlJc w:val="left"/>
      <w:pPr>
        <w:ind w:left="1418" w:hanging="284"/>
      </w:pPr>
      <w:rPr>
        <w:rFonts w:ascii="Calibri" w:hAnsi="Calibri" w:cs="Times New Roman" w:hint="default"/>
        <w:color w:val="auto"/>
      </w:rPr>
    </w:lvl>
    <w:lvl w:ilvl="5">
      <w:start w:val="1"/>
      <w:numFmt w:val="bullet"/>
      <w:lvlText w:val="–"/>
      <w:lvlJc w:val="left"/>
      <w:pPr>
        <w:ind w:left="1701" w:hanging="283"/>
      </w:pPr>
      <w:rPr>
        <w:rFonts w:ascii="Arial" w:hAnsi="Arial" w:cs="Times New Roman" w:hint="default"/>
      </w:rPr>
    </w:lvl>
    <w:lvl w:ilvl="6">
      <w:start w:val="1"/>
      <w:numFmt w:val="bullet"/>
      <w:lvlText w:val="–"/>
      <w:lvlJc w:val="left"/>
      <w:pPr>
        <w:ind w:left="1985" w:hanging="284"/>
      </w:pPr>
      <w:rPr>
        <w:rFonts w:ascii="Arial" w:hAnsi="Arial" w:cs="Times New Roman" w:hint="default"/>
      </w:rPr>
    </w:lvl>
    <w:lvl w:ilvl="7">
      <w:start w:val="1"/>
      <w:numFmt w:val="bullet"/>
      <w:lvlText w:val="–"/>
      <w:lvlJc w:val="left"/>
      <w:pPr>
        <w:ind w:left="2268" w:hanging="283"/>
      </w:pPr>
      <w:rPr>
        <w:rFonts w:ascii="Arial" w:hAnsi="Arial" w:cs="Times New Roman" w:hint="default"/>
      </w:rPr>
    </w:lvl>
    <w:lvl w:ilvl="8">
      <w:start w:val="1"/>
      <w:numFmt w:val="bullet"/>
      <w:lvlText w:val="–"/>
      <w:lvlJc w:val="left"/>
      <w:pPr>
        <w:ind w:left="2552" w:hanging="284"/>
      </w:pPr>
      <w:rPr>
        <w:rFonts w:ascii="Arial" w:hAnsi="Arial" w:cs="Times New Roman" w:hint="default"/>
      </w:rPr>
    </w:lvl>
  </w:abstractNum>
  <w:abstractNum w:abstractNumId="34" w15:restartNumberingAfterBreak="0">
    <w:nsid w:val="643520E2"/>
    <w:multiLevelType w:val="multilevel"/>
    <w:tmpl w:val="B930FB42"/>
    <w:numStyleLink w:val="Bullets"/>
  </w:abstractNum>
  <w:abstractNum w:abstractNumId="35" w15:restartNumberingAfterBreak="0">
    <w:nsid w:val="660D51AD"/>
    <w:multiLevelType w:val="multilevel"/>
    <w:tmpl w:val="97DAEA0E"/>
    <w:numStyleLink w:val="Numbering"/>
  </w:abstractNum>
  <w:abstractNum w:abstractNumId="36" w15:restartNumberingAfterBreak="0">
    <w:nsid w:val="744D0736"/>
    <w:multiLevelType w:val="multilevel"/>
    <w:tmpl w:val="97DAEA0E"/>
    <w:numStyleLink w:val="Numbering"/>
  </w:abstractNum>
  <w:num w:numId="1" w16cid:durableId="511378831">
    <w:abstractNumId w:val="9"/>
  </w:num>
  <w:num w:numId="2" w16cid:durableId="183203968">
    <w:abstractNumId w:val="7"/>
  </w:num>
  <w:num w:numId="3" w16cid:durableId="1217204981">
    <w:abstractNumId w:val="6"/>
  </w:num>
  <w:num w:numId="4" w16cid:durableId="1065026392">
    <w:abstractNumId w:val="5"/>
  </w:num>
  <w:num w:numId="5" w16cid:durableId="596863815">
    <w:abstractNumId w:val="4"/>
  </w:num>
  <w:num w:numId="6" w16cid:durableId="923802368">
    <w:abstractNumId w:val="8"/>
  </w:num>
  <w:num w:numId="7" w16cid:durableId="2146192154">
    <w:abstractNumId w:val="3"/>
  </w:num>
  <w:num w:numId="8" w16cid:durableId="1154754962">
    <w:abstractNumId w:val="2"/>
  </w:num>
  <w:num w:numId="9" w16cid:durableId="987322262">
    <w:abstractNumId w:val="1"/>
  </w:num>
  <w:num w:numId="10" w16cid:durableId="594676174">
    <w:abstractNumId w:val="0"/>
  </w:num>
  <w:num w:numId="11" w16cid:durableId="903418277">
    <w:abstractNumId w:val="33"/>
  </w:num>
  <w:num w:numId="12" w16cid:durableId="1261796759">
    <w:abstractNumId w:val="34"/>
  </w:num>
  <w:num w:numId="13" w16cid:durableId="1043405154">
    <w:abstractNumId w:val="24"/>
  </w:num>
  <w:num w:numId="14" w16cid:durableId="846598071">
    <w:abstractNumId w:val="14"/>
  </w:num>
  <w:num w:numId="15" w16cid:durableId="1311640227">
    <w:abstractNumId w:val="36"/>
  </w:num>
  <w:num w:numId="16" w16cid:durableId="881941196">
    <w:abstractNumId w:val="29"/>
  </w:num>
  <w:num w:numId="17" w16cid:durableId="533617442">
    <w:abstractNumId w:val="35"/>
  </w:num>
  <w:num w:numId="18" w16cid:durableId="250312982">
    <w:abstractNumId w:val="10"/>
  </w:num>
  <w:num w:numId="19" w16cid:durableId="385955825">
    <w:abstractNumId w:val="12"/>
  </w:num>
  <w:num w:numId="20" w16cid:durableId="1408189744">
    <w:abstractNumId w:val="26"/>
  </w:num>
  <w:num w:numId="21" w16cid:durableId="1370494809">
    <w:abstractNumId w:val="15"/>
  </w:num>
  <w:num w:numId="22" w16cid:durableId="659580476">
    <w:abstractNumId w:val="11"/>
  </w:num>
  <w:num w:numId="23" w16cid:durableId="2036539326">
    <w:abstractNumId w:val="13"/>
  </w:num>
  <w:num w:numId="24" w16cid:durableId="1303265532">
    <w:abstractNumId w:val="18"/>
  </w:num>
  <w:num w:numId="25" w16cid:durableId="1737582058">
    <w:abstractNumId w:val="31"/>
  </w:num>
  <w:num w:numId="26" w16cid:durableId="974717717">
    <w:abstractNumId w:val="30"/>
  </w:num>
  <w:num w:numId="27" w16cid:durableId="444039133">
    <w:abstractNumId w:val="16"/>
  </w:num>
  <w:num w:numId="28" w16cid:durableId="153644863">
    <w:abstractNumId w:val="31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29" w16cid:durableId="341591880">
    <w:abstractNumId w:val="28"/>
  </w:num>
  <w:num w:numId="30" w16cid:durableId="877208382">
    <w:abstractNumId w:val="27"/>
  </w:num>
  <w:num w:numId="31" w16cid:durableId="93674957">
    <w:abstractNumId w:val="27"/>
  </w:num>
  <w:num w:numId="32" w16cid:durableId="1548949767">
    <w:abstractNumId w:val="31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33" w16cid:durableId="353726809">
    <w:abstractNumId w:val="27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34" w16cid:durableId="1680767902">
    <w:abstractNumId w:val="23"/>
  </w:num>
  <w:num w:numId="35" w16cid:durableId="1431392592">
    <w:abstractNumId w:val="19"/>
  </w:num>
  <w:num w:numId="36" w16cid:durableId="729500564">
    <w:abstractNumId w:val="25"/>
  </w:num>
  <w:num w:numId="37" w16cid:durableId="43917461">
    <w:abstractNumId w:val="21"/>
  </w:num>
  <w:num w:numId="38" w16cid:durableId="1476754470">
    <w:abstractNumId w:val="32"/>
  </w:num>
  <w:num w:numId="39" w16cid:durableId="1309433013">
    <w:abstractNumId w:val="20"/>
  </w:num>
  <w:num w:numId="40" w16cid:durableId="1423183062">
    <w:abstractNumId w:val="22"/>
  </w:num>
  <w:num w:numId="41" w16cid:durableId="583337747">
    <w:abstractNumId w:val="17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">
  <w:zoom w:percent="120"/>
  <w:proofState w:spelling="clean"/>
  <w:attachedTemplate r:id="rId1"/>
  <w:stylePaneFormatFilter w:val="1021" w:allStyles="1" w:customStyles="0" w:latentStyles="0" w:stylesInUse="0" w:headingStyles="1" w:numberingStyles="0" w:tableStyles="0" w:directFormattingOnRuns="0" w:directFormattingOnParagraphs="0" w:directFormattingOnNumbering="0" w:directFormattingOnTables="0" w:clearFormatting="1" w:top3HeadingStyles="0" w:visibleStyles="0" w:alternateStyleNames="0"/>
  <w:stylePaneSortMethod w:val="0000"/>
  <w:defaultTabStop w:val="720"/>
  <w:characterSpacingControl w:val="doNotCompress"/>
  <w:hdrShapeDefaults>
    <o:shapedefaults v:ext="edit" spidmax="2050"/>
  </w:hdrShapeDefaults>
  <w:footnotePr>
    <w:footnote w:id="-1"/>
    <w:footnote w:id="0"/>
    <w:footnote w:id="1"/>
  </w:footnotePr>
  <w:endnotePr>
    <w:endnote w:id="-1"/>
    <w:endnote w:id="0"/>
    <w:endnote w:id="1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564655"/>
    <w:rsid w:val="00000F06"/>
    <w:rsid w:val="000051BA"/>
    <w:rsid w:val="00006F47"/>
    <w:rsid w:val="000133C4"/>
    <w:rsid w:val="00020945"/>
    <w:rsid w:val="00022744"/>
    <w:rsid w:val="0002354D"/>
    <w:rsid w:val="00027052"/>
    <w:rsid w:val="000300AF"/>
    <w:rsid w:val="00040B6A"/>
    <w:rsid w:val="00045AA9"/>
    <w:rsid w:val="000500FD"/>
    <w:rsid w:val="0005541D"/>
    <w:rsid w:val="000612F8"/>
    <w:rsid w:val="00063556"/>
    <w:rsid w:val="00065C5F"/>
    <w:rsid w:val="00067A73"/>
    <w:rsid w:val="00067B0C"/>
    <w:rsid w:val="000710CB"/>
    <w:rsid w:val="000722B0"/>
    <w:rsid w:val="000724AE"/>
    <w:rsid w:val="00075955"/>
    <w:rsid w:val="0008037D"/>
    <w:rsid w:val="00082C7A"/>
    <w:rsid w:val="000A0EDE"/>
    <w:rsid w:val="000A2052"/>
    <w:rsid w:val="000A4E6A"/>
    <w:rsid w:val="000A7A44"/>
    <w:rsid w:val="000B324C"/>
    <w:rsid w:val="000B497F"/>
    <w:rsid w:val="000B4A94"/>
    <w:rsid w:val="000B71E4"/>
    <w:rsid w:val="000C1507"/>
    <w:rsid w:val="000C60BB"/>
    <w:rsid w:val="000D6413"/>
    <w:rsid w:val="000D7EE8"/>
    <w:rsid w:val="000E5B92"/>
    <w:rsid w:val="000F5FDF"/>
    <w:rsid w:val="000F6FA7"/>
    <w:rsid w:val="001022D5"/>
    <w:rsid w:val="00107899"/>
    <w:rsid w:val="00110563"/>
    <w:rsid w:val="00112E8F"/>
    <w:rsid w:val="00124659"/>
    <w:rsid w:val="001268BC"/>
    <w:rsid w:val="00127C03"/>
    <w:rsid w:val="0013521C"/>
    <w:rsid w:val="001412B9"/>
    <w:rsid w:val="001413C8"/>
    <w:rsid w:val="001418C5"/>
    <w:rsid w:val="00141C61"/>
    <w:rsid w:val="0014513F"/>
    <w:rsid w:val="00145C76"/>
    <w:rsid w:val="00153D6B"/>
    <w:rsid w:val="00156089"/>
    <w:rsid w:val="00177E0E"/>
    <w:rsid w:val="001817C0"/>
    <w:rsid w:val="00191B17"/>
    <w:rsid w:val="00191D79"/>
    <w:rsid w:val="001921B3"/>
    <w:rsid w:val="0019667C"/>
    <w:rsid w:val="001A0701"/>
    <w:rsid w:val="001A0D77"/>
    <w:rsid w:val="001A407A"/>
    <w:rsid w:val="001A5586"/>
    <w:rsid w:val="001A6C80"/>
    <w:rsid w:val="001B1E34"/>
    <w:rsid w:val="001B3816"/>
    <w:rsid w:val="001B5055"/>
    <w:rsid w:val="001B7080"/>
    <w:rsid w:val="001C0B4B"/>
    <w:rsid w:val="001C1353"/>
    <w:rsid w:val="001C6856"/>
    <w:rsid w:val="001C7835"/>
    <w:rsid w:val="001D34D7"/>
    <w:rsid w:val="001D4D6C"/>
    <w:rsid w:val="001D7EE6"/>
    <w:rsid w:val="001E349D"/>
    <w:rsid w:val="001E4C19"/>
    <w:rsid w:val="001E574A"/>
    <w:rsid w:val="001F13C1"/>
    <w:rsid w:val="001F446D"/>
    <w:rsid w:val="001F6314"/>
    <w:rsid w:val="0020472D"/>
    <w:rsid w:val="002068CA"/>
    <w:rsid w:val="0021021F"/>
    <w:rsid w:val="0021265E"/>
    <w:rsid w:val="00221AB7"/>
    <w:rsid w:val="00234422"/>
    <w:rsid w:val="00235B82"/>
    <w:rsid w:val="00240A00"/>
    <w:rsid w:val="0024177F"/>
    <w:rsid w:val="00242EA2"/>
    <w:rsid w:val="00246435"/>
    <w:rsid w:val="00246BCF"/>
    <w:rsid w:val="0025763B"/>
    <w:rsid w:val="00261DF9"/>
    <w:rsid w:val="00262011"/>
    <w:rsid w:val="00270834"/>
    <w:rsid w:val="00270BB3"/>
    <w:rsid w:val="00272646"/>
    <w:rsid w:val="00273E0C"/>
    <w:rsid w:val="00274555"/>
    <w:rsid w:val="00274DF2"/>
    <w:rsid w:val="002814E6"/>
    <w:rsid w:val="002828E5"/>
    <w:rsid w:val="0029022B"/>
    <w:rsid w:val="0029574C"/>
    <w:rsid w:val="002965C0"/>
    <w:rsid w:val="002A38C2"/>
    <w:rsid w:val="002A47DC"/>
    <w:rsid w:val="002A7587"/>
    <w:rsid w:val="002A769B"/>
    <w:rsid w:val="002B5A2F"/>
    <w:rsid w:val="002C7A2C"/>
    <w:rsid w:val="002D05FA"/>
    <w:rsid w:val="002D3DC5"/>
    <w:rsid w:val="002D6DDB"/>
    <w:rsid w:val="002E0EDA"/>
    <w:rsid w:val="002E234D"/>
    <w:rsid w:val="002E2FFB"/>
    <w:rsid w:val="002E4073"/>
    <w:rsid w:val="002E5CAB"/>
    <w:rsid w:val="002E7A9E"/>
    <w:rsid w:val="002F31DA"/>
    <w:rsid w:val="002F50B4"/>
    <w:rsid w:val="00303956"/>
    <w:rsid w:val="00305171"/>
    <w:rsid w:val="003052C8"/>
    <w:rsid w:val="00305B80"/>
    <w:rsid w:val="003065E3"/>
    <w:rsid w:val="00315664"/>
    <w:rsid w:val="003177E2"/>
    <w:rsid w:val="003210F7"/>
    <w:rsid w:val="00325920"/>
    <w:rsid w:val="00332A9C"/>
    <w:rsid w:val="00333740"/>
    <w:rsid w:val="00336BDB"/>
    <w:rsid w:val="00343DAE"/>
    <w:rsid w:val="00346186"/>
    <w:rsid w:val="0034680A"/>
    <w:rsid w:val="003632C7"/>
    <w:rsid w:val="00363FF8"/>
    <w:rsid w:val="003657EF"/>
    <w:rsid w:val="00365985"/>
    <w:rsid w:val="00374847"/>
    <w:rsid w:val="0037721D"/>
    <w:rsid w:val="0038102A"/>
    <w:rsid w:val="00385B91"/>
    <w:rsid w:val="00387525"/>
    <w:rsid w:val="003956FC"/>
    <w:rsid w:val="003A1759"/>
    <w:rsid w:val="003B455F"/>
    <w:rsid w:val="003C01EF"/>
    <w:rsid w:val="003C093A"/>
    <w:rsid w:val="003C19E7"/>
    <w:rsid w:val="003C646D"/>
    <w:rsid w:val="003D23A3"/>
    <w:rsid w:val="003D2426"/>
    <w:rsid w:val="003D3729"/>
    <w:rsid w:val="003D5856"/>
    <w:rsid w:val="003D708E"/>
    <w:rsid w:val="003D70E9"/>
    <w:rsid w:val="003E6229"/>
    <w:rsid w:val="003E6961"/>
    <w:rsid w:val="003E7563"/>
    <w:rsid w:val="003F0156"/>
    <w:rsid w:val="003F2477"/>
    <w:rsid w:val="003F51FD"/>
    <w:rsid w:val="00402BA1"/>
    <w:rsid w:val="004040DA"/>
    <w:rsid w:val="004047F9"/>
    <w:rsid w:val="00404E4F"/>
    <w:rsid w:val="0040502A"/>
    <w:rsid w:val="00412CDA"/>
    <w:rsid w:val="0041673A"/>
    <w:rsid w:val="0041741E"/>
    <w:rsid w:val="00420414"/>
    <w:rsid w:val="00421A7D"/>
    <w:rsid w:val="004224D6"/>
    <w:rsid w:val="0042339A"/>
    <w:rsid w:val="0042508F"/>
    <w:rsid w:val="004411F6"/>
    <w:rsid w:val="004623B3"/>
    <w:rsid w:val="004635FD"/>
    <w:rsid w:val="00463E28"/>
    <w:rsid w:val="00463E37"/>
    <w:rsid w:val="00473C47"/>
    <w:rsid w:val="0047428B"/>
    <w:rsid w:val="00476274"/>
    <w:rsid w:val="0048111A"/>
    <w:rsid w:val="00483F36"/>
    <w:rsid w:val="00487B9F"/>
    <w:rsid w:val="00492997"/>
    <w:rsid w:val="004A05F5"/>
    <w:rsid w:val="004A2DC4"/>
    <w:rsid w:val="004A332B"/>
    <w:rsid w:val="004A7CA8"/>
    <w:rsid w:val="004B2F49"/>
    <w:rsid w:val="004B609E"/>
    <w:rsid w:val="004B6760"/>
    <w:rsid w:val="004B7536"/>
    <w:rsid w:val="004D0322"/>
    <w:rsid w:val="004D061A"/>
    <w:rsid w:val="004D33A7"/>
    <w:rsid w:val="004D6B66"/>
    <w:rsid w:val="004D7C48"/>
    <w:rsid w:val="004E0833"/>
    <w:rsid w:val="004E0C65"/>
    <w:rsid w:val="004E0DB2"/>
    <w:rsid w:val="004E28C6"/>
    <w:rsid w:val="004E50EC"/>
    <w:rsid w:val="004E5843"/>
    <w:rsid w:val="004E6AB1"/>
    <w:rsid w:val="004E7EE2"/>
    <w:rsid w:val="004F138F"/>
    <w:rsid w:val="004F5566"/>
    <w:rsid w:val="00500C61"/>
    <w:rsid w:val="00502144"/>
    <w:rsid w:val="00504C6E"/>
    <w:rsid w:val="005066B7"/>
    <w:rsid w:val="0050670B"/>
    <w:rsid w:val="00510D10"/>
    <w:rsid w:val="00510D22"/>
    <w:rsid w:val="005141E8"/>
    <w:rsid w:val="0051766A"/>
    <w:rsid w:val="005328D8"/>
    <w:rsid w:val="00534D4F"/>
    <w:rsid w:val="00537793"/>
    <w:rsid w:val="00546BE5"/>
    <w:rsid w:val="005471E7"/>
    <w:rsid w:val="00550C99"/>
    <w:rsid w:val="00553413"/>
    <w:rsid w:val="00557C4C"/>
    <w:rsid w:val="00564655"/>
    <w:rsid w:val="005672E2"/>
    <w:rsid w:val="00570740"/>
    <w:rsid w:val="005735ED"/>
    <w:rsid w:val="00574126"/>
    <w:rsid w:val="00577E2E"/>
    <w:rsid w:val="005818FD"/>
    <w:rsid w:val="0058369E"/>
    <w:rsid w:val="00585EE8"/>
    <w:rsid w:val="00587841"/>
    <w:rsid w:val="00593314"/>
    <w:rsid w:val="00593E2B"/>
    <w:rsid w:val="00594496"/>
    <w:rsid w:val="005A34E3"/>
    <w:rsid w:val="005A41C6"/>
    <w:rsid w:val="005A4BEA"/>
    <w:rsid w:val="005B3934"/>
    <w:rsid w:val="005B757B"/>
    <w:rsid w:val="005C5234"/>
    <w:rsid w:val="005C6618"/>
    <w:rsid w:val="005D3299"/>
    <w:rsid w:val="005D3F7E"/>
    <w:rsid w:val="005D6421"/>
    <w:rsid w:val="005E09D0"/>
    <w:rsid w:val="005F199C"/>
    <w:rsid w:val="005F1F11"/>
    <w:rsid w:val="00602C13"/>
    <w:rsid w:val="00603FD5"/>
    <w:rsid w:val="006068BD"/>
    <w:rsid w:val="0061680F"/>
    <w:rsid w:val="00616DC8"/>
    <w:rsid w:val="006227EA"/>
    <w:rsid w:val="00627F70"/>
    <w:rsid w:val="006334EB"/>
    <w:rsid w:val="006347A7"/>
    <w:rsid w:val="006419CD"/>
    <w:rsid w:val="0064356A"/>
    <w:rsid w:val="0064570B"/>
    <w:rsid w:val="006541A4"/>
    <w:rsid w:val="00657B49"/>
    <w:rsid w:val="00657BA2"/>
    <w:rsid w:val="00660DE4"/>
    <w:rsid w:val="00661354"/>
    <w:rsid w:val="0066241C"/>
    <w:rsid w:val="0066560D"/>
    <w:rsid w:val="00665CB8"/>
    <w:rsid w:val="00665E7B"/>
    <w:rsid w:val="0067014A"/>
    <w:rsid w:val="0067016A"/>
    <w:rsid w:val="00670265"/>
    <w:rsid w:val="0067746E"/>
    <w:rsid w:val="00682C84"/>
    <w:rsid w:val="00685A92"/>
    <w:rsid w:val="00685BD3"/>
    <w:rsid w:val="00686620"/>
    <w:rsid w:val="0068724F"/>
    <w:rsid w:val="00693358"/>
    <w:rsid w:val="00695A37"/>
    <w:rsid w:val="00697A12"/>
    <w:rsid w:val="006A1DEF"/>
    <w:rsid w:val="006A2C75"/>
    <w:rsid w:val="006A3AF3"/>
    <w:rsid w:val="006A4AA5"/>
    <w:rsid w:val="006B1119"/>
    <w:rsid w:val="006C4398"/>
    <w:rsid w:val="006C4AF4"/>
    <w:rsid w:val="006D3F2F"/>
    <w:rsid w:val="006D5CAC"/>
    <w:rsid w:val="006D7635"/>
    <w:rsid w:val="006E1306"/>
    <w:rsid w:val="006E2464"/>
    <w:rsid w:val="006E3536"/>
    <w:rsid w:val="006E3F16"/>
    <w:rsid w:val="006E5AFD"/>
    <w:rsid w:val="006F200F"/>
    <w:rsid w:val="006F5547"/>
    <w:rsid w:val="007027AC"/>
    <w:rsid w:val="00702F99"/>
    <w:rsid w:val="0070342B"/>
    <w:rsid w:val="00704B70"/>
    <w:rsid w:val="0070680A"/>
    <w:rsid w:val="00713210"/>
    <w:rsid w:val="00714488"/>
    <w:rsid w:val="00716CBF"/>
    <w:rsid w:val="007254A7"/>
    <w:rsid w:val="00736721"/>
    <w:rsid w:val="007371C2"/>
    <w:rsid w:val="00741205"/>
    <w:rsid w:val="00750259"/>
    <w:rsid w:val="00753131"/>
    <w:rsid w:val="007616F9"/>
    <w:rsid w:val="00762313"/>
    <w:rsid w:val="00762CD4"/>
    <w:rsid w:val="00770B24"/>
    <w:rsid w:val="00772704"/>
    <w:rsid w:val="0077274B"/>
    <w:rsid w:val="00772F20"/>
    <w:rsid w:val="00777ED7"/>
    <w:rsid w:val="00783BD3"/>
    <w:rsid w:val="00784AD0"/>
    <w:rsid w:val="007A0363"/>
    <w:rsid w:val="007A1402"/>
    <w:rsid w:val="007A2584"/>
    <w:rsid w:val="007A5022"/>
    <w:rsid w:val="007A5BAC"/>
    <w:rsid w:val="007C3770"/>
    <w:rsid w:val="007C57D9"/>
    <w:rsid w:val="007D2F9D"/>
    <w:rsid w:val="007D67C5"/>
    <w:rsid w:val="007D760F"/>
    <w:rsid w:val="007E3A0F"/>
    <w:rsid w:val="007E57ED"/>
    <w:rsid w:val="007E72C2"/>
    <w:rsid w:val="007E7C68"/>
    <w:rsid w:val="007F6C81"/>
    <w:rsid w:val="008018A9"/>
    <w:rsid w:val="00802235"/>
    <w:rsid w:val="00803D41"/>
    <w:rsid w:val="0081533C"/>
    <w:rsid w:val="00821A54"/>
    <w:rsid w:val="00830085"/>
    <w:rsid w:val="00831C7A"/>
    <w:rsid w:val="0083514A"/>
    <w:rsid w:val="00835666"/>
    <w:rsid w:val="00835C6E"/>
    <w:rsid w:val="008373D7"/>
    <w:rsid w:val="008426D9"/>
    <w:rsid w:val="0085439B"/>
    <w:rsid w:val="008553AC"/>
    <w:rsid w:val="0085561B"/>
    <w:rsid w:val="00855777"/>
    <w:rsid w:val="00861F9E"/>
    <w:rsid w:val="00862172"/>
    <w:rsid w:val="0089026B"/>
    <w:rsid w:val="00892FDB"/>
    <w:rsid w:val="00895093"/>
    <w:rsid w:val="008968ED"/>
    <w:rsid w:val="008A2D94"/>
    <w:rsid w:val="008A580D"/>
    <w:rsid w:val="008B05C3"/>
    <w:rsid w:val="008B4965"/>
    <w:rsid w:val="008B4DAD"/>
    <w:rsid w:val="008B5707"/>
    <w:rsid w:val="008C0F9D"/>
    <w:rsid w:val="008C423F"/>
    <w:rsid w:val="008D1ABD"/>
    <w:rsid w:val="008F1EEC"/>
    <w:rsid w:val="008F643A"/>
    <w:rsid w:val="008F70D1"/>
    <w:rsid w:val="0090137A"/>
    <w:rsid w:val="00903211"/>
    <w:rsid w:val="009079F8"/>
    <w:rsid w:val="0091171B"/>
    <w:rsid w:val="0091180E"/>
    <w:rsid w:val="0091433C"/>
    <w:rsid w:val="00916A68"/>
    <w:rsid w:val="009208AC"/>
    <w:rsid w:val="00922B14"/>
    <w:rsid w:val="00922FDD"/>
    <w:rsid w:val="00932429"/>
    <w:rsid w:val="00935986"/>
    <w:rsid w:val="00936068"/>
    <w:rsid w:val="00951165"/>
    <w:rsid w:val="009517CC"/>
    <w:rsid w:val="00956AAB"/>
    <w:rsid w:val="00960B3A"/>
    <w:rsid w:val="009615D4"/>
    <w:rsid w:val="00967564"/>
    <w:rsid w:val="00974202"/>
    <w:rsid w:val="00974677"/>
    <w:rsid w:val="009754BE"/>
    <w:rsid w:val="009805BA"/>
    <w:rsid w:val="009827C2"/>
    <w:rsid w:val="009902F9"/>
    <w:rsid w:val="009949E0"/>
    <w:rsid w:val="00994BFC"/>
    <w:rsid w:val="0099503A"/>
    <w:rsid w:val="009A053A"/>
    <w:rsid w:val="009A06E4"/>
    <w:rsid w:val="009A2F17"/>
    <w:rsid w:val="009A7A52"/>
    <w:rsid w:val="009A7D45"/>
    <w:rsid w:val="009B1D5F"/>
    <w:rsid w:val="009B2877"/>
    <w:rsid w:val="009B68A3"/>
    <w:rsid w:val="009C006B"/>
    <w:rsid w:val="009C1684"/>
    <w:rsid w:val="009C5432"/>
    <w:rsid w:val="009C713D"/>
    <w:rsid w:val="009D24F5"/>
    <w:rsid w:val="009D5710"/>
    <w:rsid w:val="009D6575"/>
    <w:rsid w:val="009D6899"/>
    <w:rsid w:val="009F1343"/>
    <w:rsid w:val="009F1924"/>
    <w:rsid w:val="009F3473"/>
    <w:rsid w:val="009F4751"/>
    <w:rsid w:val="009F71F6"/>
    <w:rsid w:val="009F7A28"/>
    <w:rsid w:val="00A04EB4"/>
    <w:rsid w:val="00A13664"/>
    <w:rsid w:val="00A21A52"/>
    <w:rsid w:val="00A22064"/>
    <w:rsid w:val="00A22603"/>
    <w:rsid w:val="00A24EF4"/>
    <w:rsid w:val="00A26E92"/>
    <w:rsid w:val="00A27FD6"/>
    <w:rsid w:val="00A33747"/>
    <w:rsid w:val="00A4280D"/>
    <w:rsid w:val="00A43DA2"/>
    <w:rsid w:val="00A4509A"/>
    <w:rsid w:val="00A5332A"/>
    <w:rsid w:val="00A65856"/>
    <w:rsid w:val="00A765DE"/>
    <w:rsid w:val="00A76D04"/>
    <w:rsid w:val="00A80480"/>
    <w:rsid w:val="00A83011"/>
    <w:rsid w:val="00A85EA1"/>
    <w:rsid w:val="00A8603A"/>
    <w:rsid w:val="00A879C2"/>
    <w:rsid w:val="00A90151"/>
    <w:rsid w:val="00A9076B"/>
    <w:rsid w:val="00A9359B"/>
    <w:rsid w:val="00AA163B"/>
    <w:rsid w:val="00AA607A"/>
    <w:rsid w:val="00AA72F5"/>
    <w:rsid w:val="00AB278D"/>
    <w:rsid w:val="00AB5F12"/>
    <w:rsid w:val="00AB6931"/>
    <w:rsid w:val="00AC0558"/>
    <w:rsid w:val="00AC26CD"/>
    <w:rsid w:val="00AC2E6B"/>
    <w:rsid w:val="00AD4247"/>
    <w:rsid w:val="00AD5CD8"/>
    <w:rsid w:val="00AE0F0C"/>
    <w:rsid w:val="00AE3291"/>
    <w:rsid w:val="00AE4805"/>
    <w:rsid w:val="00AE501D"/>
    <w:rsid w:val="00AF2097"/>
    <w:rsid w:val="00AF6855"/>
    <w:rsid w:val="00B153EB"/>
    <w:rsid w:val="00B17387"/>
    <w:rsid w:val="00B1739F"/>
    <w:rsid w:val="00B17E5A"/>
    <w:rsid w:val="00B21EC5"/>
    <w:rsid w:val="00B23603"/>
    <w:rsid w:val="00B255CB"/>
    <w:rsid w:val="00B2588E"/>
    <w:rsid w:val="00B269CC"/>
    <w:rsid w:val="00B2712D"/>
    <w:rsid w:val="00B275F8"/>
    <w:rsid w:val="00B32D6C"/>
    <w:rsid w:val="00B32F9A"/>
    <w:rsid w:val="00B3439A"/>
    <w:rsid w:val="00B34E3F"/>
    <w:rsid w:val="00B3749D"/>
    <w:rsid w:val="00B37C50"/>
    <w:rsid w:val="00B37C67"/>
    <w:rsid w:val="00B4693A"/>
    <w:rsid w:val="00B51F9F"/>
    <w:rsid w:val="00B56E01"/>
    <w:rsid w:val="00B65DAA"/>
    <w:rsid w:val="00B66B2F"/>
    <w:rsid w:val="00B67B7E"/>
    <w:rsid w:val="00B74F7F"/>
    <w:rsid w:val="00B75062"/>
    <w:rsid w:val="00B75B08"/>
    <w:rsid w:val="00B763F2"/>
    <w:rsid w:val="00B809A8"/>
    <w:rsid w:val="00B8254F"/>
    <w:rsid w:val="00B84669"/>
    <w:rsid w:val="00B847D1"/>
    <w:rsid w:val="00B8770C"/>
    <w:rsid w:val="00B87859"/>
    <w:rsid w:val="00B90DE8"/>
    <w:rsid w:val="00B917F3"/>
    <w:rsid w:val="00B91D47"/>
    <w:rsid w:val="00B93D27"/>
    <w:rsid w:val="00B93D4C"/>
    <w:rsid w:val="00BA3CB8"/>
    <w:rsid w:val="00BA5F2E"/>
    <w:rsid w:val="00BA72A1"/>
    <w:rsid w:val="00BA7623"/>
    <w:rsid w:val="00BB1D2D"/>
    <w:rsid w:val="00BB37D2"/>
    <w:rsid w:val="00BC73EF"/>
    <w:rsid w:val="00BC79E4"/>
    <w:rsid w:val="00BD4039"/>
    <w:rsid w:val="00BD6093"/>
    <w:rsid w:val="00BD6DCA"/>
    <w:rsid w:val="00BE2C26"/>
    <w:rsid w:val="00BF3B0F"/>
    <w:rsid w:val="00BF68C8"/>
    <w:rsid w:val="00C01E68"/>
    <w:rsid w:val="00C03146"/>
    <w:rsid w:val="00C11924"/>
    <w:rsid w:val="00C1443F"/>
    <w:rsid w:val="00C23513"/>
    <w:rsid w:val="00C25DB8"/>
    <w:rsid w:val="00C326F9"/>
    <w:rsid w:val="00C37A29"/>
    <w:rsid w:val="00C41DED"/>
    <w:rsid w:val="00C42A23"/>
    <w:rsid w:val="00C55C51"/>
    <w:rsid w:val="00C560C0"/>
    <w:rsid w:val="00C64DEE"/>
    <w:rsid w:val="00C70EFC"/>
    <w:rsid w:val="00C73596"/>
    <w:rsid w:val="00C859DD"/>
    <w:rsid w:val="00C87B18"/>
    <w:rsid w:val="00C932F3"/>
    <w:rsid w:val="00C94299"/>
    <w:rsid w:val="00C97AB2"/>
    <w:rsid w:val="00CA0112"/>
    <w:rsid w:val="00CA0EAB"/>
    <w:rsid w:val="00CA0EF8"/>
    <w:rsid w:val="00CB1417"/>
    <w:rsid w:val="00CB5D54"/>
    <w:rsid w:val="00CC204E"/>
    <w:rsid w:val="00CC3ED8"/>
    <w:rsid w:val="00CD42AE"/>
    <w:rsid w:val="00CD61EB"/>
    <w:rsid w:val="00CF02F0"/>
    <w:rsid w:val="00CF0BD2"/>
    <w:rsid w:val="00CF2B66"/>
    <w:rsid w:val="00D04C9B"/>
    <w:rsid w:val="00D04E46"/>
    <w:rsid w:val="00D05E85"/>
    <w:rsid w:val="00D121DB"/>
    <w:rsid w:val="00D16F74"/>
    <w:rsid w:val="00D21306"/>
    <w:rsid w:val="00D2392F"/>
    <w:rsid w:val="00D25257"/>
    <w:rsid w:val="00D27723"/>
    <w:rsid w:val="00D47222"/>
    <w:rsid w:val="00D515DF"/>
    <w:rsid w:val="00D567C3"/>
    <w:rsid w:val="00D60649"/>
    <w:rsid w:val="00D61D3B"/>
    <w:rsid w:val="00D61E88"/>
    <w:rsid w:val="00D63737"/>
    <w:rsid w:val="00D65BF3"/>
    <w:rsid w:val="00D768F6"/>
    <w:rsid w:val="00D804E5"/>
    <w:rsid w:val="00D82889"/>
    <w:rsid w:val="00D83923"/>
    <w:rsid w:val="00D9158D"/>
    <w:rsid w:val="00D92780"/>
    <w:rsid w:val="00D9419D"/>
    <w:rsid w:val="00DA0699"/>
    <w:rsid w:val="00DA4547"/>
    <w:rsid w:val="00DB5443"/>
    <w:rsid w:val="00DB5DF9"/>
    <w:rsid w:val="00DB7F70"/>
    <w:rsid w:val="00DD43BA"/>
    <w:rsid w:val="00DE43D1"/>
    <w:rsid w:val="00DE6B9F"/>
    <w:rsid w:val="00DF051D"/>
    <w:rsid w:val="00DF4067"/>
    <w:rsid w:val="00DF4E3E"/>
    <w:rsid w:val="00E0453D"/>
    <w:rsid w:val="00E05FA6"/>
    <w:rsid w:val="00E07149"/>
    <w:rsid w:val="00E10481"/>
    <w:rsid w:val="00E2461E"/>
    <w:rsid w:val="00E25474"/>
    <w:rsid w:val="00E32F93"/>
    <w:rsid w:val="00E33365"/>
    <w:rsid w:val="00E42E3C"/>
    <w:rsid w:val="00E437FE"/>
    <w:rsid w:val="00E45965"/>
    <w:rsid w:val="00E53BF3"/>
    <w:rsid w:val="00E54B2B"/>
    <w:rsid w:val="00E61A2E"/>
    <w:rsid w:val="00E64494"/>
    <w:rsid w:val="00E757B9"/>
    <w:rsid w:val="00E76C17"/>
    <w:rsid w:val="00E8278C"/>
    <w:rsid w:val="00E847EC"/>
    <w:rsid w:val="00E970A4"/>
    <w:rsid w:val="00EA1943"/>
    <w:rsid w:val="00EA1EF0"/>
    <w:rsid w:val="00EB0729"/>
    <w:rsid w:val="00EB3747"/>
    <w:rsid w:val="00EB78F2"/>
    <w:rsid w:val="00EC5232"/>
    <w:rsid w:val="00ED3003"/>
    <w:rsid w:val="00ED6697"/>
    <w:rsid w:val="00EE1119"/>
    <w:rsid w:val="00EE2810"/>
    <w:rsid w:val="00EE379F"/>
    <w:rsid w:val="00EE62EE"/>
    <w:rsid w:val="00EE686C"/>
    <w:rsid w:val="00EE6F14"/>
    <w:rsid w:val="00EE74D6"/>
    <w:rsid w:val="00EF2903"/>
    <w:rsid w:val="00EF3F23"/>
    <w:rsid w:val="00EF5160"/>
    <w:rsid w:val="00EF60A6"/>
    <w:rsid w:val="00EF6645"/>
    <w:rsid w:val="00EF676B"/>
    <w:rsid w:val="00EF6C15"/>
    <w:rsid w:val="00EF783C"/>
    <w:rsid w:val="00F021B5"/>
    <w:rsid w:val="00F0226B"/>
    <w:rsid w:val="00F02291"/>
    <w:rsid w:val="00F10371"/>
    <w:rsid w:val="00F12004"/>
    <w:rsid w:val="00F162D4"/>
    <w:rsid w:val="00F26EC0"/>
    <w:rsid w:val="00F32A50"/>
    <w:rsid w:val="00F4010B"/>
    <w:rsid w:val="00F459F3"/>
    <w:rsid w:val="00F46A4C"/>
    <w:rsid w:val="00F4702C"/>
    <w:rsid w:val="00F47423"/>
    <w:rsid w:val="00F47477"/>
    <w:rsid w:val="00F505B8"/>
    <w:rsid w:val="00F5060E"/>
    <w:rsid w:val="00F53397"/>
    <w:rsid w:val="00F634F6"/>
    <w:rsid w:val="00F64116"/>
    <w:rsid w:val="00F64343"/>
    <w:rsid w:val="00F6495D"/>
    <w:rsid w:val="00F65115"/>
    <w:rsid w:val="00F70B90"/>
    <w:rsid w:val="00F7473D"/>
    <w:rsid w:val="00F7581F"/>
    <w:rsid w:val="00F81E2D"/>
    <w:rsid w:val="00F863F7"/>
    <w:rsid w:val="00F86FBE"/>
    <w:rsid w:val="00F87B07"/>
    <w:rsid w:val="00F93598"/>
    <w:rsid w:val="00F94880"/>
    <w:rsid w:val="00F97825"/>
    <w:rsid w:val="00FA3791"/>
    <w:rsid w:val="00FA39F7"/>
    <w:rsid w:val="00FA3C14"/>
    <w:rsid w:val="00FA57A7"/>
    <w:rsid w:val="00FB0D65"/>
    <w:rsid w:val="00FB1631"/>
    <w:rsid w:val="00FB4A9F"/>
    <w:rsid w:val="00FB5038"/>
    <w:rsid w:val="00FC17E4"/>
    <w:rsid w:val="00FC2D8B"/>
    <w:rsid w:val="00FC4978"/>
    <w:rsid w:val="00FC6283"/>
    <w:rsid w:val="00FD0B9B"/>
    <w:rsid w:val="00FD0FBF"/>
    <w:rsid w:val="00FD14FA"/>
    <w:rsid w:val="00FD3306"/>
    <w:rsid w:val="00FD4D06"/>
    <w:rsid w:val="00FE28C9"/>
    <w:rsid w:val="00FE57D8"/>
    <w:rsid w:val="00FE7F64"/>
    <w:rsid w:val="00FF41C9"/>
    <w:rsid w:val="00FF467F"/>
    <w:rsid w:val="018CA676"/>
    <w:rsid w:val="0678CDF5"/>
    <w:rsid w:val="06D1A763"/>
    <w:rsid w:val="1BCFE17F"/>
    <w:rsid w:val="33323982"/>
    <w:rsid w:val="3519BE6D"/>
    <w:rsid w:val="3AEEDC48"/>
    <w:rsid w:val="3D45CFC5"/>
    <w:rsid w:val="45AFF0F6"/>
    <w:rsid w:val="540AEF3A"/>
    <w:rsid w:val="5A8CD2A6"/>
    <w:rsid w:val="6047BDC8"/>
    <w:rsid w:val="6AF05FEC"/>
    <w:rsid w:val="70A3EC5F"/>
    <w:rsid w:val="74E957BD"/>
    <w:rsid w:val="7B9AD2BD"/>
    <w:rsid w:val="7F8A40F5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AU" w:eastAsia="zh-CN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50"/>
    <o:shapelayout v:ext="edit">
      <o:idmap v:ext="edit" data="2"/>
    </o:shapelayout>
  </w:shapeDefaults>
  <w:decimalSymbol w:val="."/>
  <w:listSeparator w:val=","/>
  <w14:docId w14:val="06BF88AD"/>
  <w15:chartTrackingRefBased/>
  <w15:docId w15:val="{D0B145C0-701B-4C40-87C5-0D8DF90B7A92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ocDefaults>
    <w:rPrDefault>
      <w:rPr>
        <w:rFonts w:asciiTheme="minorHAnsi" w:eastAsiaTheme="minorHAnsi" w:hAnsiTheme="minorHAnsi" w:cstheme="minorBidi"/>
        <w:sz w:val="22"/>
        <w:szCs w:val="22"/>
        <w:lang w:val="en-AU" w:eastAsia="en-US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/>
    <w:lsdException w:name="heading 7" w:semiHidden="1" w:uiPriority="9" w:qFormat="1"/>
    <w:lsdException w:name="heading 8" w:semiHidden="1" w:uiPriority="9" w:qFormat="1"/>
    <w:lsdException w:name="heading 9" w:semiHidden="1" w:uiPriority="9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 w:qFormat="1"/>
    <w:lsdException w:name="List Bullet" w:semiHidden="1" w:unhideWhenUsed="1" w:qFormat="1"/>
    <w:lsdException w:name="List Number" w:semiHidden="1" w:unhideWhenUsed="1" w:qFormat="1"/>
    <w:lsdException w:name="List 2" w:semiHidden="1" w:unhideWhenUsed="1" w:qFormat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 w:qFormat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 w:qFormat="1"/>
    <w:lsdException w:name="List Number 3" w:semiHidden="1" w:unhideWhenUsed="1" w:qFormat="1"/>
    <w:lsdException w:name="List Number 4" w:semiHidden="1" w:unhideWhenUsed="1" w:qFormat="1"/>
    <w:lsdException w:name="List Number 5" w:semiHidden="1" w:unhideWhenUsed="1"/>
    <w:lsdException w:name="Title" w:uiPriority="10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 w:qFormat="1"/>
    <w:lsdException w:name="List Continue 2" w:semiHidden="1" w:unhideWhenUsed="1" w:qFormat="1"/>
    <w:lsdException w:name="List Continue 3" w:semiHidden="1" w:unhideWhenUsed="1" w:qFormat="1"/>
    <w:lsdException w:name="List Continue 4" w:semiHidden="1" w:unhideWhenUsed="1" w:qFormat="1"/>
    <w:lsdException w:name="List Continue 5" w:semiHidden="1" w:unhideWhenUsed="1" w:qFormat="1"/>
    <w:lsdException w:name="Message Header" w:semiHidden="1" w:unhideWhenUsed="1"/>
    <w:lsdException w:name="Subtitle" w:uiPriority="1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5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/>
    <w:lsdException w:name="Intense Quote" w:uiPriority="30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/>
    <w:lsdException w:name="Intense Emphasis" w:uiPriority="21"/>
    <w:lsdException w:name="Subtle Reference" w:uiPriority="31"/>
    <w:lsdException w:name="Intense Reference" w:uiPriority="32"/>
    <w:lsdException w:name="Book Title" w:uiPriority="33"/>
    <w:lsdException w:name="Bibliography" w:semiHidden="1" w:uiPriority="37" w:unhideWhenUsed="1"/>
    <w:lsdException w:name="TOC Heading" w:semiHidden="1" w:uiPriority="39" w:unhideWhenUsed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  <w:rsid w:val="00895093"/>
    <w:pPr>
      <w:spacing w:before="80" w:after="120" w:line="240" w:lineRule="auto"/>
    </w:pPr>
    <w:rPr>
      <w:sz w:val="20"/>
    </w:rPr>
  </w:style>
  <w:style w:type="paragraph" w:styleId="Heading1">
    <w:name w:val="heading 1"/>
    <w:basedOn w:val="Normal"/>
    <w:next w:val="Normal"/>
    <w:link w:val="Heading1Char"/>
    <w:uiPriority w:val="9"/>
    <w:qFormat/>
    <w:rsid w:val="00F459F3"/>
    <w:pPr>
      <w:keepNext/>
      <w:keepLines/>
      <w:spacing w:before="240"/>
      <w:outlineLvl w:val="0"/>
    </w:pPr>
    <w:rPr>
      <w:rFonts w:asciiTheme="majorHAnsi" w:eastAsiaTheme="majorEastAsia" w:hAnsiTheme="majorHAnsi" w:cstheme="majorBidi"/>
      <w:b/>
      <w:color w:val="53565A" w:themeColor="accent6"/>
      <w:sz w:val="28"/>
      <w:szCs w:val="32"/>
    </w:rPr>
  </w:style>
  <w:style w:type="paragraph" w:styleId="Heading2">
    <w:name w:val="heading 2"/>
    <w:basedOn w:val="Normal"/>
    <w:next w:val="Normal"/>
    <w:link w:val="Heading2Char"/>
    <w:uiPriority w:val="9"/>
    <w:unhideWhenUsed/>
    <w:qFormat/>
    <w:rsid w:val="00027052"/>
    <w:pPr>
      <w:keepNext/>
      <w:keepLines/>
      <w:spacing w:before="240"/>
      <w:outlineLvl w:val="1"/>
    </w:pPr>
    <w:rPr>
      <w:rFonts w:asciiTheme="majorHAnsi" w:eastAsiaTheme="majorEastAsia" w:hAnsiTheme="majorHAnsi" w:cstheme="majorBidi"/>
      <w:b/>
      <w:sz w:val="24"/>
      <w:szCs w:val="26"/>
    </w:rPr>
  </w:style>
  <w:style w:type="paragraph" w:styleId="Heading3">
    <w:name w:val="heading 3"/>
    <w:basedOn w:val="Normal"/>
    <w:next w:val="Normal"/>
    <w:link w:val="Heading3Char"/>
    <w:uiPriority w:val="9"/>
    <w:unhideWhenUsed/>
    <w:qFormat/>
    <w:rsid w:val="00895093"/>
    <w:pPr>
      <w:keepNext/>
      <w:keepLines/>
      <w:spacing w:before="240"/>
      <w:outlineLvl w:val="2"/>
    </w:pPr>
    <w:rPr>
      <w:rFonts w:asciiTheme="majorHAnsi" w:eastAsiaTheme="majorEastAsia" w:hAnsiTheme="majorHAnsi" w:cstheme="majorBidi"/>
      <w:b/>
      <w:color w:val="53565A" w:themeColor="accent6"/>
      <w:szCs w:val="24"/>
    </w:rPr>
  </w:style>
  <w:style w:type="paragraph" w:styleId="Heading4">
    <w:name w:val="heading 4"/>
    <w:basedOn w:val="Normal"/>
    <w:next w:val="Normal"/>
    <w:link w:val="Heading4Char"/>
    <w:uiPriority w:val="9"/>
    <w:unhideWhenUsed/>
    <w:qFormat/>
    <w:rsid w:val="00F53397"/>
    <w:pPr>
      <w:keepNext/>
      <w:keepLines/>
      <w:outlineLvl w:val="3"/>
    </w:pPr>
    <w:rPr>
      <w:rFonts w:asciiTheme="majorHAnsi" w:eastAsiaTheme="majorEastAsia" w:hAnsiTheme="majorHAnsi" w:cstheme="majorBidi"/>
      <w:b/>
      <w:iCs/>
    </w:rPr>
  </w:style>
  <w:style w:type="paragraph" w:styleId="Heading5">
    <w:name w:val="heading 5"/>
    <w:basedOn w:val="Normal"/>
    <w:next w:val="Normal"/>
    <w:link w:val="Heading5Char"/>
    <w:uiPriority w:val="9"/>
    <w:unhideWhenUsed/>
    <w:qFormat/>
    <w:rsid w:val="009D24F5"/>
    <w:pPr>
      <w:keepNext/>
      <w:keepLines/>
      <w:spacing w:after="60"/>
      <w:outlineLvl w:val="4"/>
    </w:pPr>
    <w:rPr>
      <w:rFonts w:asciiTheme="majorHAnsi" w:eastAsiaTheme="majorEastAsia" w:hAnsiTheme="majorHAnsi" w:cstheme="majorBidi"/>
      <w:b/>
      <w:sz w:val="18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character" w:styleId="PlaceholderText">
    <w:name w:val="Placeholder Text"/>
    <w:basedOn w:val="DefaultParagraphFont"/>
    <w:uiPriority w:val="99"/>
    <w:semiHidden/>
    <w:rsid w:val="00C11924"/>
    <w:rPr>
      <w:color w:val="808080"/>
    </w:rPr>
  </w:style>
  <w:style w:type="paragraph" w:styleId="Date">
    <w:name w:val="Date"/>
    <w:basedOn w:val="Normal"/>
    <w:next w:val="Normal"/>
    <w:link w:val="DateChar"/>
    <w:uiPriority w:val="99"/>
    <w:unhideWhenUsed/>
    <w:rsid w:val="00C11924"/>
  </w:style>
  <w:style w:type="character" w:customStyle="1" w:styleId="DateChar">
    <w:name w:val="Date Char"/>
    <w:basedOn w:val="DefaultParagraphFont"/>
    <w:link w:val="Date"/>
    <w:uiPriority w:val="99"/>
    <w:rsid w:val="00C11924"/>
  </w:style>
  <w:style w:type="paragraph" w:styleId="NoSpacing">
    <w:name w:val="No Spacing"/>
    <w:uiPriority w:val="1"/>
    <w:qFormat/>
    <w:rsid w:val="00027052"/>
    <w:pPr>
      <w:spacing w:after="0" w:line="240" w:lineRule="auto"/>
    </w:pPr>
    <w:rPr>
      <w:sz w:val="20"/>
    </w:rPr>
  </w:style>
  <w:style w:type="paragraph" w:styleId="ListBullet">
    <w:name w:val="List Bullet"/>
    <w:basedOn w:val="Normal"/>
    <w:uiPriority w:val="99"/>
    <w:unhideWhenUsed/>
    <w:qFormat/>
    <w:rsid w:val="0061680F"/>
    <w:pPr>
      <w:ind w:left="284" w:hanging="284"/>
      <w:contextualSpacing/>
    </w:pPr>
  </w:style>
  <w:style w:type="paragraph" w:styleId="ListBullet2">
    <w:name w:val="List Bullet 2"/>
    <w:basedOn w:val="Normal"/>
    <w:uiPriority w:val="99"/>
    <w:unhideWhenUsed/>
    <w:qFormat/>
    <w:rsid w:val="0061680F"/>
    <w:pPr>
      <w:ind w:left="567" w:hanging="283"/>
      <w:contextualSpacing/>
    </w:pPr>
  </w:style>
  <w:style w:type="paragraph" w:styleId="ListNumber">
    <w:name w:val="List Number"/>
    <w:basedOn w:val="Normal"/>
    <w:uiPriority w:val="99"/>
    <w:unhideWhenUsed/>
    <w:qFormat/>
    <w:rsid w:val="00D16F74"/>
    <w:pPr>
      <w:tabs>
        <w:tab w:val="num" w:pos="284"/>
      </w:tabs>
      <w:ind w:left="284" w:hanging="284"/>
      <w:contextualSpacing/>
    </w:pPr>
  </w:style>
  <w:style w:type="numbering" w:customStyle="1" w:styleId="Bullets">
    <w:name w:val="Bullets"/>
    <w:uiPriority w:val="99"/>
    <w:rsid w:val="0061680F"/>
    <w:pPr>
      <w:numPr>
        <w:numId w:val="11"/>
      </w:numPr>
    </w:pPr>
  </w:style>
  <w:style w:type="character" w:customStyle="1" w:styleId="Heading1Char">
    <w:name w:val="Heading 1 Char"/>
    <w:basedOn w:val="DefaultParagraphFont"/>
    <w:link w:val="Heading1"/>
    <w:uiPriority w:val="9"/>
    <w:rsid w:val="00F459F3"/>
    <w:rPr>
      <w:rFonts w:asciiTheme="majorHAnsi" w:eastAsiaTheme="majorEastAsia" w:hAnsiTheme="majorHAnsi" w:cstheme="majorBidi"/>
      <w:b/>
      <w:color w:val="53565A" w:themeColor="accent6"/>
      <w:sz w:val="28"/>
      <w:szCs w:val="32"/>
    </w:rPr>
  </w:style>
  <w:style w:type="paragraph" w:styleId="ListNumber2">
    <w:name w:val="List Number 2"/>
    <w:basedOn w:val="Normal"/>
    <w:uiPriority w:val="99"/>
    <w:unhideWhenUsed/>
    <w:qFormat/>
    <w:rsid w:val="00D16F74"/>
    <w:pPr>
      <w:ind w:left="567" w:hanging="567"/>
      <w:contextualSpacing/>
    </w:pPr>
  </w:style>
  <w:style w:type="character" w:customStyle="1" w:styleId="Heading2Char">
    <w:name w:val="Heading 2 Char"/>
    <w:basedOn w:val="DefaultParagraphFont"/>
    <w:link w:val="Heading2"/>
    <w:uiPriority w:val="9"/>
    <w:rsid w:val="00027052"/>
    <w:rPr>
      <w:rFonts w:asciiTheme="majorHAnsi" w:eastAsiaTheme="majorEastAsia" w:hAnsiTheme="majorHAnsi" w:cstheme="majorBidi"/>
      <w:b/>
      <w:sz w:val="24"/>
      <w:szCs w:val="26"/>
    </w:rPr>
  </w:style>
  <w:style w:type="paragraph" w:styleId="ListParagraph">
    <w:name w:val="List Paragraph"/>
    <w:basedOn w:val="Normal"/>
    <w:uiPriority w:val="34"/>
    <w:qFormat/>
    <w:rsid w:val="00594496"/>
    <w:pPr>
      <w:ind w:left="284"/>
      <w:contextualSpacing/>
    </w:pPr>
  </w:style>
  <w:style w:type="paragraph" w:styleId="Header">
    <w:name w:val="header"/>
    <w:basedOn w:val="Normal"/>
    <w:link w:val="HeaderChar"/>
    <w:uiPriority w:val="99"/>
    <w:unhideWhenUsed/>
    <w:rsid w:val="00C37A29"/>
    <w:pPr>
      <w:tabs>
        <w:tab w:val="center" w:pos="4513"/>
        <w:tab w:val="right" w:pos="9026"/>
      </w:tabs>
      <w:spacing w:after="0"/>
    </w:pPr>
  </w:style>
  <w:style w:type="character" w:customStyle="1" w:styleId="HeaderChar">
    <w:name w:val="Header Char"/>
    <w:basedOn w:val="DefaultParagraphFont"/>
    <w:link w:val="Header"/>
    <w:uiPriority w:val="99"/>
    <w:rsid w:val="00C37A29"/>
  </w:style>
  <w:style w:type="paragraph" w:styleId="Footer">
    <w:name w:val="footer"/>
    <w:basedOn w:val="Normal"/>
    <w:link w:val="FooterChar"/>
    <w:uiPriority w:val="99"/>
    <w:unhideWhenUsed/>
    <w:rsid w:val="0091171B"/>
    <w:pPr>
      <w:tabs>
        <w:tab w:val="center" w:pos="4513"/>
        <w:tab w:val="right" w:pos="9026"/>
      </w:tabs>
      <w:spacing w:before="0" w:after="0"/>
    </w:pPr>
    <w:rPr>
      <w:sz w:val="14"/>
    </w:rPr>
  </w:style>
  <w:style w:type="character" w:customStyle="1" w:styleId="FooterChar">
    <w:name w:val="Footer Char"/>
    <w:basedOn w:val="DefaultParagraphFont"/>
    <w:link w:val="Footer"/>
    <w:uiPriority w:val="99"/>
    <w:rsid w:val="0091171B"/>
    <w:rPr>
      <w:sz w:val="14"/>
    </w:rPr>
  </w:style>
  <w:style w:type="numbering" w:customStyle="1" w:styleId="Numbering">
    <w:name w:val="Numbering"/>
    <w:uiPriority w:val="99"/>
    <w:rsid w:val="00D16F74"/>
    <w:pPr>
      <w:numPr>
        <w:numId w:val="14"/>
      </w:numPr>
    </w:pPr>
  </w:style>
  <w:style w:type="paragraph" w:styleId="ListBullet3">
    <w:name w:val="List Bullet 3"/>
    <w:basedOn w:val="Normal"/>
    <w:uiPriority w:val="99"/>
    <w:unhideWhenUsed/>
    <w:rsid w:val="0061680F"/>
    <w:pPr>
      <w:ind w:left="851" w:hanging="284"/>
      <w:contextualSpacing/>
    </w:pPr>
  </w:style>
  <w:style w:type="paragraph" w:styleId="ListContinue2">
    <w:name w:val="List Continue 2"/>
    <w:basedOn w:val="Normal"/>
    <w:uiPriority w:val="99"/>
    <w:unhideWhenUsed/>
    <w:qFormat/>
    <w:rsid w:val="004635FD"/>
    <w:pPr>
      <w:ind w:left="566"/>
      <w:contextualSpacing/>
    </w:pPr>
  </w:style>
  <w:style w:type="paragraph" w:styleId="ListNumber3">
    <w:name w:val="List Number 3"/>
    <w:basedOn w:val="Normal"/>
    <w:uiPriority w:val="99"/>
    <w:unhideWhenUsed/>
    <w:qFormat/>
    <w:rsid w:val="00D16F74"/>
    <w:pPr>
      <w:tabs>
        <w:tab w:val="num" w:pos="1134"/>
      </w:tabs>
      <w:ind w:left="851" w:hanging="851"/>
      <w:contextualSpacing/>
    </w:pPr>
  </w:style>
  <w:style w:type="paragraph" w:styleId="ListNumber4">
    <w:name w:val="List Number 4"/>
    <w:basedOn w:val="Normal"/>
    <w:uiPriority w:val="99"/>
    <w:unhideWhenUsed/>
    <w:qFormat/>
    <w:rsid w:val="00D16F74"/>
    <w:pPr>
      <w:ind w:left="1134" w:hanging="1134"/>
      <w:contextualSpacing/>
    </w:pPr>
  </w:style>
  <w:style w:type="paragraph" w:styleId="ListNumber5">
    <w:name w:val="List Number 5"/>
    <w:basedOn w:val="Normal"/>
    <w:uiPriority w:val="99"/>
    <w:unhideWhenUsed/>
    <w:rsid w:val="00D16F74"/>
    <w:pPr>
      <w:ind w:left="1418" w:hanging="1418"/>
      <w:contextualSpacing/>
    </w:pPr>
  </w:style>
  <w:style w:type="paragraph" w:styleId="ListContinue">
    <w:name w:val="List Continue"/>
    <w:basedOn w:val="Normal"/>
    <w:uiPriority w:val="99"/>
    <w:unhideWhenUsed/>
    <w:qFormat/>
    <w:rsid w:val="00B91D47"/>
    <w:pPr>
      <w:ind w:left="283"/>
      <w:contextualSpacing/>
    </w:pPr>
  </w:style>
  <w:style w:type="paragraph" w:styleId="ListContinue3">
    <w:name w:val="List Continue 3"/>
    <w:basedOn w:val="Normal"/>
    <w:uiPriority w:val="99"/>
    <w:unhideWhenUsed/>
    <w:qFormat/>
    <w:rsid w:val="00974677"/>
    <w:pPr>
      <w:ind w:left="849"/>
      <w:contextualSpacing/>
    </w:pPr>
  </w:style>
  <w:style w:type="paragraph" w:styleId="ListContinue4">
    <w:name w:val="List Continue 4"/>
    <w:basedOn w:val="Normal"/>
    <w:uiPriority w:val="99"/>
    <w:unhideWhenUsed/>
    <w:qFormat/>
    <w:rsid w:val="00974677"/>
    <w:pPr>
      <w:ind w:left="1132"/>
      <w:contextualSpacing/>
    </w:pPr>
  </w:style>
  <w:style w:type="character" w:customStyle="1" w:styleId="Heading3Char">
    <w:name w:val="Heading 3 Char"/>
    <w:basedOn w:val="DefaultParagraphFont"/>
    <w:link w:val="Heading3"/>
    <w:uiPriority w:val="9"/>
    <w:rsid w:val="00895093"/>
    <w:rPr>
      <w:rFonts w:asciiTheme="majorHAnsi" w:eastAsiaTheme="majorEastAsia" w:hAnsiTheme="majorHAnsi" w:cstheme="majorBidi"/>
      <w:b/>
      <w:color w:val="53565A" w:themeColor="accent6"/>
      <w:sz w:val="20"/>
      <w:szCs w:val="24"/>
    </w:rPr>
  </w:style>
  <w:style w:type="character" w:customStyle="1" w:styleId="Heading4Char">
    <w:name w:val="Heading 4 Char"/>
    <w:basedOn w:val="DefaultParagraphFont"/>
    <w:link w:val="Heading4"/>
    <w:uiPriority w:val="9"/>
    <w:rsid w:val="00F53397"/>
    <w:rPr>
      <w:rFonts w:asciiTheme="majorHAnsi" w:eastAsiaTheme="majorEastAsia" w:hAnsiTheme="majorHAnsi" w:cstheme="majorBidi"/>
      <w:b/>
      <w:iCs/>
    </w:rPr>
  </w:style>
  <w:style w:type="character" w:customStyle="1" w:styleId="Heading5Char">
    <w:name w:val="Heading 5 Char"/>
    <w:basedOn w:val="DefaultParagraphFont"/>
    <w:link w:val="Heading5"/>
    <w:uiPriority w:val="9"/>
    <w:rsid w:val="009D24F5"/>
    <w:rPr>
      <w:rFonts w:asciiTheme="majorHAnsi" w:eastAsiaTheme="majorEastAsia" w:hAnsiTheme="majorHAnsi" w:cstheme="majorBidi"/>
      <w:b/>
      <w:sz w:val="18"/>
    </w:rPr>
  </w:style>
  <w:style w:type="numbering" w:customStyle="1" w:styleId="ListHeadings">
    <w:name w:val="List Headings"/>
    <w:uiPriority w:val="99"/>
    <w:rsid w:val="00D16F74"/>
    <w:pPr>
      <w:numPr>
        <w:numId w:val="22"/>
      </w:numPr>
    </w:pPr>
  </w:style>
  <w:style w:type="paragraph" w:styleId="Title">
    <w:name w:val="Title"/>
    <w:basedOn w:val="Normal"/>
    <w:next w:val="Normal"/>
    <w:link w:val="TitleChar"/>
    <w:uiPriority w:val="10"/>
    <w:rsid w:val="00B90DE8"/>
    <w:pPr>
      <w:framePr w:w="5103" w:h="2268" w:hRule="exact" w:hSpace="11340" w:vSpace="567" w:wrap="around" w:vAnchor="page" w:hAnchor="page" w:x="1419" w:y="1702"/>
      <w:spacing w:before="0" w:line="252" w:lineRule="auto"/>
      <w:contextualSpacing/>
    </w:pPr>
    <w:rPr>
      <w:rFonts w:asciiTheme="majorHAnsi" w:eastAsiaTheme="majorEastAsia" w:hAnsiTheme="majorHAnsi" w:cstheme="majorBidi"/>
      <w:color w:val="595959" w:themeColor="text1" w:themeTint="A6"/>
      <w:kern w:val="28"/>
      <w:sz w:val="52"/>
      <w:szCs w:val="56"/>
    </w:rPr>
  </w:style>
  <w:style w:type="character" w:customStyle="1" w:styleId="TitleChar">
    <w:name w:val="Title Char"/>
    <w:basedOn w:val="DefaultParagraphFont"/>
    <w:link w:val="Title"/>
    <w:uiPriority w:val="10"/>
    <w:rsid w:val="00B90DE8"/>
    <w:rPr>
      <w:rFonts w:asciiTheme="majorHAnsi" w:eastAsiaTheme="majorEastAsia" w:hAnsiTheme="majorHAnsi" w:cstheme="majorBidi"/>
      <w:color w:val="595959" w:themeColor="text1" w:themeTint="A6"/>
      <w:kern w:val="28"/>
      <w:sz w:val="52"/>
      <w:szCs w:val="56"/>
    </w:rPr>
  </w:style>
  <w:style w:type="paragraph" w:customStyle="1" w:styleId="Pull-outQuote">
    <w:name w:val="Pull-out Quote"/>
    <w:basedOn w:val="Normal"/>
    <w:link w:val="Pull-outQuoteChar"/>
    <w:semiHidden/>
    <w:rsid w:val="009D24F5"/>
    <w:pPr>
      <w:pBdr>
        <w:top w:val="single" w:sz="4" w:space="4" w:color="00B2A9" w:themeColor="text2"/>
        <w:left w:val="single" w:sz="4" w:space="4" w:color="00B2A9" w:themeColor="text2"/>
        <w:bottom w:val="single" w:sz="4" w:space="4" w:color="00B2A9" w:themeColor="text2"/>
        <w:right w:val="single" w:sz="4" w:space="4" w:color="00B2A9" w:themeColor="text2"/>
      </w:pBdr>
      <w:shd w:val="clear" w:color="auto" w:fill="00B2A9" w:themeFill="text2"/>
      <w:ind w:left="113" w:right="113"/>
    </w:pPr>
    <w:rPr>
      <w:color w:val="FFFFFF" w:themeColor="background1"/>
    </w:rPr>
  </w:style>
  <w:style w:type="paragraph" w:customStyle="1" w:styleId="Pull-outQuoteHeading">
    <w:name w:val="Pull-out Quote Heading"/>
    <w:basedOn w:val="Pull-outQuote"/>
    <w:next w:val="Pull-outQuote"/>
    <w:link w:val="Pull-outQuoteHeadingChar"/>
    <w:semiHidden/>
    <w:rsid w:val="004B609E"/>
    <w:rPr>
      <w:b/>
    </w:rPr>
  </w:style>
  <w:style w:type="character" w:customStyle="1" w:styleId="Pull-outQuoteChar">
    <w:name w:val="Pull-out Quote Char"/>
    <w:basedOn w:val="DefaultParagraphFont"/>
    <w:link w:val="Pull-outQuote"/>
    <w:semiHidden/>
    <w:rsid w:val="0050670B"/>
    <w:rPr>
      <w:color w:val="FFFFFF" w:themeColor="background1"/>
      <w:sz w:val="20"/>
      <w:shd w:val="clear" w:color="auto" w:fill="00B2A9" w:themeFill="text2"/>
    </w:rPr>
  </w:style>
  <w:style w:type="character" w:customStyle="1" w:styleId="Pull-outQuoteHeadingChar">
    <w:name w:val="Pull-out Quote Heading Char"/>
    <w:basedOn w:val="Pull-outQuoteChar"/>
    <w:link w:val="Pull-outQuoteHeading"/>
    <w:semiHidden/>
    <w:rsid w:val="0050670B"/>
    <w:rPr>
      <w:b/>
      <w:color w:val="FFFFFF" w:themeColor="background1"/>
      <w:sz w:val="20"/>
      <w:shd w:val="clear" w:color="auto" w:fill="00B2A9" w:themeFill="text2"/>
    </w:rPr>
  </w:style>
  <w:style w:type="paragraph" w:customStyle="1" w:styleId="Heading1-numbered">
    <w:name w:val="Heading 1-numbered"/>
    <w:basedOn w:val="Heading1"/>
    <w:next w:val="Normal"/>
    <w:link w:val="Heading1-numberedChar"/>
    <w:uiPriority w:val="9"/>
    <w:semiHidden/>
    <w:rsid w:val="00D16F74"/>
    <w:pPr>
      <w:tabs>
        <w:tab w:val="num" w:pos="360"/>
      </w:tabs>
      <w:ind w:left="340" w:hanging="340"/>
    </w:pPr>
  </w:style>
  <w:style w:type="paragraph" w:customStyle="1" w:styleId="Heading2-numbered">
    <w:name w:val="Heading 2-numbered"/>
    <w:basedOn w:val="Heading2"/>
    <w:next w:val="Normal"/>
    <w:link w:val="Heading2-numberedChar"/>
    <w:uiPriority w:val="9"/>
    <w:semiHidden/>
    <w:rsid w:val="00D16F74"/>
    <w:pPr>
      <w:ind w:left="680" w:hanging="680"/>
    </w:pPr>
  </w:style>
  <w:style w:type="character" w:customStyle="1" w:styleId="Heading1-numberedChar">
    <w:name w:val="Heading 1-numbered Char"/>
    <w:basedOn w:val="Heading1Char"/>
    <w:link w:val="Heading1-numbered"/>
    <w:uiPriority w:val="9"/>
    <w:semiHidden/>
    <w:rsid w:val="0041673A"/>
    <w:rPr>
      <w:rFonts w:asciiTheme="majorHAnsi" w:eastAsiaTheme="majorEastAsia" w:hAnsiTheme="majorHAnsi" w:cstheme="majorBidi"/>
      <w:b/>
      <w:color w:val="53565A" w:themeColor="accent6"/>
      <w:sz w:val="28"/>
      <w:szCs w:val="32"/>
    </w:rPr>
  </w:style>
  <w:style w:type="character" w:customStyle="1" w:styleId="Heading2-numberedChar">
    <w:name w:val="Heading 2-numbered Char"/>
    <w:basedOn w:val="Heading2Char"/>
    <w:link w:val="Heading2-numbered"/>
    <w:uiPriority w:val="9"/>
    <w:semiHidden/>
    <w:rsid w:val="0041673A"/>
    <w:rPr>
      <w:rFonts w:asciiTheme="majorHAnsi" w:eastAsiaTheme="majorEastAsia" w:hAnsiTheme="majorHAnsi" w:cstheme="majorBidi"/>
      <w:b/>
      <w:sz w:val="24"/>
      <w:szCs w:val="26"/>
    </w:rPr>
  </w:style>
  <w:style w:type="paragraph" w:styleId="ListContinue5">
    <w:name w:val="List Continue 5"/>
    <w:basedOn w:val="Normal"/>
    <w:uiPriority w:val="99"/>
    <w:unhideWhenUsed/>
    <w:qFormat/>
    <w:rsid w:val="00593314"/>
    <w:pPr>
      <w:ind w:left="1415"/>
      <w:contextualSpacing/>
    </w:pPr>
  </w:style>
  <w:style w:type="table" w:styleId="TableGrid">
    <w:name w:val="Table Grid"/>
    <w:basedOn w:val="TableNormal"/>
    <w:uiPriority w:val="59"/>
    <w:rsid w:val="00EF3F23"/>
    <w:pPr>
      <w:spacing w:after="0" w:line="240" w:lineRule="auto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Caption">
    <w:name w:val="caption"/>
    <w:basedOn w:val="Normal"/>
    <w:next w:val="Normal"/>
    <w:uiPriority w:val="35"/>
    <w:unhideWhenUsed/>
    <w:qFormat/>
    <w:rsid w:val="00F459F3"/>
    <w:pPr>
      <w:spacing w:before="120" w:after="240"/>
    </w:pPr>
    <w:rPr>
      <w:i/>
      <w:iCs/>
      <w:color w:val="53565A" w:themeColor="accent6"/>
      <w:sz w:val="18"/>
      <w:szCs w:val="18"/>
    </w:rPr>
  </w:style>
  <w:style w:type="paragraph" w:styleId="List">
    <w:name w:val="List"/>
    <w:basedOn w:val="Normal"/>
    <w:uiPriority w:val="99"/>
    <w:unhideWhenUsed/>
    <w:qFormat/>
    <w:rsid w:val="00E25474"/>
    <w:pPr>
      <w:numPr>
        <w:numId w:val="27"/>
      </w:numPr>
      <w:contextualSpacing/>
    </w:pPr>
  </w:style>
  <w:style w:type="paragraph" w:styleId="List2">
    <w:name w:val="List 2"/>
    <w:basedOn w:val="Normal"/>
    <w:uiPriority w:val="99"/>
    <w:unhideWhenUsed/>
    <w:qFormat/>
    <w:rsid w:val="00E25474"/>
    <w:pPr>
      <w:numPr>
        <w:ilvl w:val="1"/>
        <w:numId w:val="27"/>
      </w:numPr>
      <w:contextualSpacing/>
    </w:pPr>
  </w:style>
  <w:style w:type="numbering" w:customStyle="1" w:styleId="LetteredList">
    <w:name w:val="Lettered List"/>
    <w:uiPriority w:val="99"/>
    <w:rsid w:val="00E25474"/>
    <w:pPr>
      <w:numPr>
        <w:numId w:val="27"/>
      </w:numPr>
    </w:pPr>
  </w:style>
  <w:style w:type="paragraph" w:styleId="Subtitle">
    <w:name w:val="Subtitle"/>
    <w:basedOn w:val="Title"/>
    <w:next w:val="Normal"/>
    <w:link w:val="SubtitleChar"/>
    <w:uiPriority w:val="11"/>
    <w:rsid w:val="009F4751"/>
    <w:pPr>
      <w:framePr w:w="4536" w:h="1134" w:wrap="around" w:y="4934"/>
    </w:pPr>
    <w:rPr>
      <w:sz w:val="40"/>
    </w:rPr>
  </w:style>
  <w:style w:type="character" w:customStyle="1" w:styleId="SubtitleChar">
    <w:name w:val="Subtitle Char"/>
    <w:basedOn w:val="DefaultParagraphFont"/>
    <w:link w:val="Subtitle"/>
    <w:uiPriority w:val="11"/>
    <w:rsid w:val="009F4751"/>
    <w:rPr>
      <w:rFonts w:asciiTheme="majorHAnsi" w:eastAsiaTheme="majorEastAsia" w:hAnsiTheme="majorHAnsi" w:cstheme="majorBidi"/>
      <w:color w:val="595959" w:themeColor="text1" w:themeTint="A6"/>
      <w:kern w:val="28"/>
      <w:sz w:val="40"/>
      <w:szCs w:val="56"/>
    </w:rPr>
  </w:style>
  <w:style w:type="paragraph" w:styleId="TOCHeading">
    <w:name w:val="TOC Heading"/>
    <w:basedOn w:val="Heading1"/>
    <w:next w:val="Normal"/>
    <w:uiPriority w:val="39"/>
    <w:unhideWhenUsed/>
    <w:rsid w:val="00F70B90"/>
    <w:pPr>
      <w:spacing w:after="0" w:line="259" w:lineRule="auto"/>
      <w:outlineLvl w:val="9"/>
    </w:pPr>
    <w:rPr>
      <w:lang w:val="en-US"/>
    </w:rPr>
  </w:style>
  <w:style w:type="paragraph" w:styleId="TOC1">
    <w:name w:val="toc 1"/>
    <w:basedOn w:val="Normal"/>
    <w:next w:val="Normal"/>
    <w:autoRedefine/>
    <w:uiPriority w:val="39"/>
    <w:unhideWhenUsed/>
    <w:rsid w:val="0013521C"/>
    <w:pPr>
      <w:numPr>
        <w:numId w:val="37"/>
      </w:numPr>
      <w:tabs>
        <w:tab w:val="right" w:leader="underscore" w:pos="10762"/>
      </w:tabs>
      <w:spacing w:before="240" w:after="100"/>
    </w:pPr>
    <w:rPr>
      <w:b/>
    </w:rPr>
  </w:style>
  <w:style w:type="paragraph" w:styleId="TOC2">
    <w:name w:val="toc 2"/>
    <w:basedOn w:val="Normal"/>
    <w:next w:val="Normal"/>
    <w:autoRedefine/>
    <w:uiPriority w:val="39"/>
    <w:unhideWhenUsed/>
    <w:rsid w:val="00346186"/>
    <w:pPr>
      <w:tabs>
        <w:tab w:val="right" w:leader="underscore" w:pos="10762"/>
      </w:tabs>
      <w:spacing w:after="100"/>
    </w:pPr>
  </w:style>
  <w:style w:type="paragraph" w:styleId="TOC3">
    <w:name w:val="toc 3"/>
    <w:basedOn w:val="Normal"/>
    <w:next w:val="Normal"/>
    <w:autoRedefine/>
    <w:uiPriority w:val="39"/>
    <w:unhideWhenUsed/>
    <w:rsid w:val="00716CBF"/>
    <w:pPr>
      <w:tabs>
        <w:tab w:val="right" w:leader="underscore" w:pos="10762"/>
      </w:tabs>
      <w:spacing w:after="100"/>
      <w:ind w:left="284"/>
    </w:pPr>
  </w:style>
  <w:style w:type="character" w:styleId="Hyperlink">
    <w:name w:val="Hyperlink"/>
    <w:basedOn w:val="DefaultParagraphFont"/>
    <w:uiPriority w:val="99"/>
    <w:unhideWhenUsed/>
    <w:rsid w:val="00A24EF4"/>
    <w:rPr>
      <w:color w:val="000000" w:themeColor="hyperlink"/>
      <w:u w:val="single"/>
    </w:rPr>
  </w:style>
  <w:style w:type="table" w:customStyle="1" w:styleId="Blank">
    <w:name w:val="Blank"/>
    <w:basedOn w:val="TableNormal"/>
    <w:uiPriority w:val="99"/>
    <w:rsid w:val="00FB0D65"/>
    <w:pPr>
      <w:spacing w:after="0" w:line="240" w:lineRule="auto"/>
    </w:pPr>
    <w:tblPr>
      <w:tblCellMar>
        <w:left w:w="0" w:type="dxa"/>
        <w:right w:w="0" w:type="dxa"/>
      </w:tblCellMar>
    </w:tblPr>
  </w:style>
  <w:style w:type="paragraph" w:customStyle="1" w:styleId="FooterLeft">
    <w:name w:val="Footer Left"/>
    <w:basedOn w:val="Footer"/>
    <w:rsid w:val="009C006B"/>
    <w:pPr>
      <w:framePr w:w="9356" w:vSpace="567" w:wrap="around" w:hAnchor="margin" w:yAlign="bottom" w:anchorLock="1"/>
      <w:pBdr>
        <w:top w:val="single" w:sz="18" w:space="6" w:color="00B2A9" w:themeColor="text2"/>
      </w:pBdr>
    </w:pPr>
  </w:style>
  <w:style w:type="paragraph" w:customStyle="1" w:styleId="FooterRight">
    <w:name w:val="Footer Right"/>
    <w:basedOn w:val="FooterLeft"/>
    <w:rsid w:val="009C006B"/>
    <w:pPr>
      <w:framePr w:w="5670" w:wrap="around" w:xAlign="right"/>
      <w:jc w:val="right"/>
    </w:pPr>
  </w:style>
  <w:style w:type="character" w:customStyle="1" w:styleId="Bold">
    <w:name w:val="Bold"/>
    <w:basedOn w:val="DefaultParagraphFont"/>
    <w:uiPriority w:val="1"/>
    <w:qFormat/>
    <w:rsid w:val="00374847"/>
    <w:rPr>
      <w:b/>
    </w:rPr>
  </w:style>
  <w:style w:type="paragraph" w:customStyle="1" w:styleId="Instructional">
    <w:name w:val="Instructional"/>
    <w:basedOn w:val="Normal"/>
    <w:link w:val="InstructionalChar"/>
    <w:uiPriority w:val="1"/>
    <w:qFormat/>
    <w:rsid w:val="00830085"/>
    <w:pPr>
      <w:tabs>
        <w:tab w:val="left" w:pos="284"/>
        <w:tab w:val="left" w:pos="567"/>
        <w:tab w:val="left" w:pos="851"/>
        <w:tab w:val="left" w:pos="1134"/>
      </w:tabs>
      <w:spacing w:before="60"/>
    </w:pPr>
    <w:rPr>
      <w:i/>
      <w:color w:val="0000FF"/>
    </w:rPr>
  </w:style>
  <w:style w:type="character" w:customStyle="1" w:styleId="InstructionalChar">
    <w:name w:val="Instructional Char"/>
    <w:basedOn w:val="DefaultParagraphFont"/>
    <w:link w:val="Instructional"/>
    <w:uiPriority w:val="1"/>
    <w:rsid w:val="00830085"/>
    <w:rPr>
      <w:i/>
      <w:color w:val="0000FF"/>
      <w:sz w:val="20"/>
    </w:rPr>
  </w:style>
  <w:style w:type="table" w:customStyle="1" w:styleId="DTPFootertable">
    <w:name w:val="DTP Footer table"/>
    <w:basedOn w:val="TableNormal"/>
    <w:uiPriority w:val="99"/>
    <w:rsid w:val="004B7536"/>
    <w:pPr>
      <w:spacing w:after="0" w:line="240" w:lineRule="auto"/>
      <w:jc w:val="right"/>
    </w:pPr>
    <w:tblPr>
      <w:tblBorders>
        <w:top w:val="single" w:sz="18" w:space="0" w:color="00B2A9" w:themeColor="text2"/>
      </w:tblBorders>
      <w:tblCellMar>
        <w:top w:w="113" w:type="dxa"/>
        <w:left w:w="0" w:type="dxa"/>
        <w:right w:w="0" w:type="dxa"/>
      </w:tblCellMar>
    </w:tblPr>
    <w:tblStylePr w:type="firstRow">
      <w:rPr>
        <w:b/>
      </w:rPr>
    </w:tblStylePr>
    <w:tblStylePr w:type="firstCol">
      <w:rPr>
        <w:b/>
      </w:rPr>
    </w:tblStylePr>
    <w:tblStylePr w:type="lastCol">
      <w:pPr>
        <w:wordWrap/>
        <w:jc w:val="right"/>
      </w:pPr>
      <w:rPr>
        <w:b/>
      </w:rPr>
    </w:tblStylePr>
  </w:style>
  <w:style w:type="table" w:customStyle="1" w:styleId="Style1">
    <w:name w:val="Style1"/>
    <w:basedOn w:val="TableNormal"/>
    <w:uiPriority w:val="99"/>
    <w:rsid w:val="0091171B"/>
    <w:pPr>
      <w:spacing w:after="0" w:line="240" w:lineRule="auto"/>
    </w:pPr>
    <w:tblPr>
      <w:tblStyleRowBandSize w:val="1"/>
      <w:tblBorders>
        <w:bottom w:val="single" w:sz="4" w:space="0" w:color="FF4CB3"/>
        <w:insideH w:val="single" w:sz="4" w:space="0" w:color="FF4CB3"/>
      </w:tblBorders>
      <w:tblCellMar>
        <w:top w:w="28" w:type="dxa"/>
        <w:left w:w="57" w:type="dxa"/>
        <w:right w:w="0" w:type="dxa"/>
      </w:tblCellMar>
    </w:tblPr>
    <w:tblStylePr w:type="firstRow">
      <w:rPr>
        <w:b/>
        <w:color w:val="FFFFFF" w:themeColor="background1"/>
      </w:rPr>
      <w:tblPr/>
      <w:tcPr>
        <w:shd w:val="clear" w:color="auto" w:fill="FF4CB3"/>
      </w:tcPr>
    </w:tblStylePr>
    <w:tblStylePr w:type="lastRow">
      <w:rPr>
        <w:b/>
        <w:color w:val="FF4CB3"/>
      </w:rPr>
    </w:tblStylePr>
    <w:tblStylePr w:type="firstCol">
      <w:rPr>
        <w:b/>
        <w:color w:val="FF4CB3"/>
      </w:rPr>
    </w:tblStylePr>
    <w:tblStylePr w:type="band2Horz">
      <w:tblPr/>
      <w:tcPr>
        <w:shd w:val="clear" w:color="auto" w:fill="FFDBFF"/>
      </w:tcPr>
    </w:tblStylePr>
  </w:style>
  <w:style w:type="paragraph" w:customStyle="1" w:styleId="Statement">
    <w:name w:val="Statement"/>
    <w:basedOn w:val="Normal"/>
    <w:link w:val="StatementChar"/>
    <w:uiPriority w:val="1"/>
    <w:qFormat/>
    <w:rsid w:val="0091171B"/>
    <w:pPr>
      <w:spacing w:before="60"/>
    </w:pPr>
    <w:rPr>
      <w:i/>
    </w:rPr>
  </w:style>
  <w:style w:type="character" w:customStyle="1" w:styleId="StatementChar">
    <w:name w:val="Statement Char"/>
    <w:basedOn w:val="DefaultParagraphFont"/>
    <w:link w:val="Statement"/>
    <w:uiPriority w:val="1"/>
    <w:rsid w:val="0091171B"/>
    <w:rPr>
      <w:i/>
      <w:sz w:val="20"/>
    </w:rPr>
  </w:style>
  <w:style w:type="paragraph" w:customStyle="1" w:styleId="GreyText">
    <w:name w:val="Grey Text"/>
    <w:basedOn w:val="Normal"/>
    <w:link w:val="GreyTextChar"/>
    <w:uiPriority w:val="1"/>
    <w:qFormat/>
    <w:rsid w:val="006B1119"/>
    <w:pPr>
      <w:spacing w:before="60"/>
    </w:pPr>
    <w:rPr>
      <w:color w:val="595959" w:themeColor="text1" w:themeTint="A6"/>
    </w:rPr>
  </w:style>
  <w:style w:type="character" w:customStyle="1" w:styleId="GreyTextChar">
    <w:name w:val="Grey Text Char"/>
    <w:basedOn w:val="DefaultParagraphFont"/>
    <w:link w:val="GreyText"/>
    <w:uiPriority w:val="1"/>
    <w:rsid w:val="006B1119"/>
    <w:rPr>
      <w:color w:val="595959" w:themeColor="text1" w:themeTint="A6"/>
      <w:sz w:val="20"/>
    </w:rPr>
  </w:style>
  <w:style w:type="table" w:customStyle="1" w:styleId="DTPDefaulttable">
    <w:name w:val="DTP Default table"/>
    <w:basedOn w:val="TableNormal"/>
    <w:uiPriority w:val="99"/>
    <w:rsid w:val="005D6421"/>
    <w:pPr>
      <w:spacing w:after="0" w:line="240" w:lineRule="auto"/>
    </w:pPr>
    <w:tblPr>
      <w:tblStyleRowBandSize w:val="1"/>
      <w:tblBorders>
        <w:bottom w:val="single" w:sz="8" w:space="0" w:color="95999E" w:themeColor="accent6" w:themeTint="99"/>
        <w:insideH w:val="single" w:sz="8" w:space="0" w:color="95999E" w:themeColor="accent6" w:themeTint="99"/>
      </w:tblBorders>
    </w:tblPr>
    <w:tblStylePr w:type="firstRow">
      <w:rPr>
        <w:b/>
        <w:color w:val="FFFFFF" w:themeColor="background1"/>
      </w:rPr>
      <w:tblPr/>
      <w:tcPr>
        <w:shd w:val="clear" w:color="auto" w:fill="53565A" w:themeFill="accent6"/>
      </w:tcPr>
    </w:tblStylePr>
    <w:tblStylePr w:type="lastRow">
      <w:rPr>
        <w:b/>
      </w:rPr>
      <w:tblPr/>
      <w:tcPr>
        <w:tcBorders>
          <w:top w:val="single" w:sz="18" w:space="0" w:color="00B2A9" w:themeColor="text2"/>
          <w:left w:val="nil"/>
          <w:bottom w:val="single" w:sz="8" w:space="0" w:color="53565A" w:themeColor="accent6"/>
          <w:right w:val="nil"/>
          <w:insideH w:val="nil"/>
          <w:insideV w:val="nil"/>
          <w:tl2br w:val="nil"/>
          <w:tr2bl w:val="nil"/>
        </w:tcBorders>
        <w:shd w:val="clear" w:color="auto" w:fill="F6FAFD"/>
      </w:tcPr>
    </w:tblStylePr>
    <w:tblStylePr w:type="firstCol">
      <w:rPr>
        <w:b/>
      </w:rPr>
    </w:tblStylePr>
    <w:tblStylePr w:type="lastCol">
      <w:pPr>
        <w:wordWrap/>
        <w:jc w:val="right"/>
      </w:pPr>
    </w:tblStylePr>
    <w:tblStylePr w:type="band2Horz">
      <w:tblPr/>
      <w:tcPr>
        <w:shd w:val="clear" w:color="auto" w:fill="F6FAFD"/>
      </w:tcPr>
    </w:tblStylePr>
  </w:style>
  <w:style w:type="paragraph" w:styleId="ListBullet4">
    <w:name w:val="List Bullet 4"/>
    <w:basedOn w:val="Normal"/>
    <w:uiPriority w:val="99"/>
    <w:semiHidden/>
    <w:unhideWhenUsed/>
    <w:rsid w:val="004411F6"/>
    <w:pPr>
      <w:tabs>
        <w:tab w:val="num" w:pos="851"/>
      </w:tabs>
      <w:ind w:left="1134" w:hanging="283"/>
      <w:contextualSpacing/>
    </w:pPr>
  </w:style>
  <w:style w:type="paragraph" w:customStyle="1" w:styleId="Heading1-Numbered0">
    <w:name w:val="Heading 1 - Numbered"/>
    <w:basedOn w:val="Heading1"/>
    <w:next w:val="Normal"/>
    <w:link w:val="Heading1-NumberedChar0"/>
    <w:uiPriority w:val="9"/>
    <w:qFormat/>
    <w:rsid w:val="00895093"/>
    <w:pPr>
      <w:ind w:left="340" w:hanging="340"/>
      <w:contextualSpacing/>
    </w:pPr>
  </w:style>
  <w:style w:type="paragraph" w:customStyle="1" w:styleId="Heading2-Numbered0">
    <w:name w:val="Heading 2 - Numbered"/>
    <w:basedOn w:val="Heading2"/>
    <w:next w:val="Normal"/>
    <w:link w:val="Heading2-NumberedChar0"/>
    <w:uiPriority w:val="9"/>
    <w:qFormat/>
    <w:rsid w:val="00895093"/>
    <w:pPr>
      <w:ind w:left="680" w:hanging="680"/>
      <w:contextualSpacing/>
    </w:pPr>
  </w:style>
  <w:style w:type="character" w:customStyle="1" w:styleId="Heading1-NumberedChar0">
    <w:name w:val="Heading 1 - Numbered Char"/>
    <w:basedOn w:val="Heading1Char"/>
    <w:link w:val="Heading1-Numbered0"/>
    <w:uiPriority w:val="9"/>
    <w:rsid w:val="00895093"/>
    <w:rPr>
      <w:rFonts w:asciiTheme="majorHAnsi" w:eastAsiaTheme="majorEastAsia" w:hAnsiTheme="majorHAnsi" w:cstheme="majorBidi"/>
      <w:b/>
      <w:color w:val="53565A" w:themeColor="accent6"/>
      <w:sz w:val="28"/>
      <w:szCs w:val="32"/>
    </w:rPr>
  </w:style>
  <w:style w:type="character" w:customStyle="1" w:styleId="Heading2-NumberedChar0">
    <w:name w:val="Heading 2 - Numbered Char"/>
    <w:basedOn w:val="Heading2Char"/>
    <w:link w:val="Heading2-Numbered0"/>
    <w:uiPriority w:val="9"/>
    <w:rsid w:val="00895093"/>
    <w:rPr>
      <w:rFonts w:asciiTheme="majorHAnsi" w:eastAsiaTheme="majorEastAsia" w:hAnsiTheme="majorHAnsi" w:cstheme="majorBidi"/>
      <w:b/>
      <w:sz w:val="24"/>
      <w:szCs w:val="26"/>
    </w:rPr>
  </w:style>
  <w:style w:type="paragraph" w:customStyle="1" w:styleId="Heading3-Numbered">
    <w:name w:val="Heading 3 - Numbered"/>
    <w:basedOn w:val="Heading3"/>
    <w:link w:val="Heading3-NumberedChar"/>
    <w:uiPriority w:val="9"/>
    <w:qFormat/>
    <w:rsid w:val="00895093"/>
    <w:pPr>
      <w:keepNext w:val="0"/>
      <w:keepLines w:val="0"/>
      <w:ind w:left="1021" w:hanging="1021"/>
    </w:pPr>
  </w:style>
  <w:style w:type="paragraph" w:customStyle="1" w:styleId="Heading4-Numbered">
    <w:name w:val="Heading 4 - Numbered"/>
    <w:basedOn w:val="Heading4"/>
    <w:link w:val="Heading4-NumberedChar"/>
    <w:uiPriority w:val="9"/>
    <w:qFormat/>
    <w:rsid w:val="004411F6"/>
    <w:pPr>
      <w:keepNext w:val="0"/>
      <w:keepLines w:val="0"/>
      <w:spacing w:before="60"/>
      <w:ind w:left="1361" w:hanging="1361"/>
    </w:pPr>
    <w:rPr>
      <w:b w:val="0"/>
      <w:iCs w:val="0"/>
      <w:caps/>
      <w:color w:val="000000" w:themeColor="text1"/>
      <w:sz w:val="18"/>
    </w:rPr>
  </w:style>
  <w:style w:type="character" w:customStyle="1" w:styleId="Heading3-NumberedChar">
    <w:name w:val="Heading 3 - Numbered Char"/>
    <w:basedOn w:val="Heading3Char"/>
    <w:link w:val="Heading3-Numbered"/>
    <w:uiPriority w:val="9"/>
    <w:rsid w:val="00895093"/>
    <w:rPr>
      <w:rFonts w:asciiTheme="majorHAnsi" w:eastAsiaTheme="majorEastAsia" w:hAnsiTheme="majorHAnsi" w:cstheme="majorBidi"/>
      <w:b/>
      <w:color w:val="53565A" w:themeColor="accent6"/>
      <w:sz w:val="20"/>
      <w:szCs w:val="24"/>
    </w:rPr>
  </w:style>
  <w:style w:type="character" w:customStyle="1" w:styleId="Heading4-NumberedChar">
    <w:name w:val="Heading 4 - Numbered Char"/>
    <w:basedOn w:val="Heading4Char"/>
    <w:link w:val="Heading4-Numbered"/>
    <w:uiPriority w:val="9"/>
    <w:rsid w:val="004411F6"/>
    <w:rPr>
      <w:rFonts w:asciiTheme="majorHAnsi" w:eastAsiaTheme="majorEastAsia" w:hAnsiTheme="majorHAnsi" w:cstheme="majorBidi"/>
      <w:b w:val="0"/>
      <w:iCs w:val="0"/>
      <w:caps/>
      <w:color w:val="000000" w:themeColor="text1"/>
      <w:sz w:val="18"/>
    </w:rPr>
  </w:style>
  <w:style w:type="paragraph" w:customStyle="1" w:styleId="Subtitle-imagecover">
    <w:name w:val="Subtitle-image cover"/>
    <w:basedOn w:val="Subtitle"/>
    <w:link w:val="Subtitle-imagecoverChar"/>
    <w:rsid w:val="00F0226B"/>
    <w:pPr>
      <w:framePr w:w="5103" w:h="2268" w:hRule="exact" w:wrap="around" w:y="1702"/>
      <w:spacing w:before="240"/>
    </w:pPr>
  </w:style>
  <w:style w:type="paragraph" w:customStyle="1" w:styleId="Sectioncover-Title">
    <w:name w:val="Section cover-Title"/>
    <w:basedOn w:val="Title"/>
    <w:rsid w:val="009A053A"/>
    <w:pPr>
      <w:framePr w:wrap="around"/>
    </w:pPr>
    <w:rPr>
      <w:sz w:val="44"/>
    </w:rPr>
  </w:style>
  <w:style w:type="character" w:customStyle="1" w:styleId="Subtitle-imagecoverChar">
    <w:name w:val="Subtitle-image cover Char"/>
    <w:basedOn w:val="SubtitleChar"/>
    <w:link w:val="Subtitle-imagecover"/>
    <w:rsid w:val="00F0226B"/>
    <w:rPr>
      <w:rFonts w:asciiTheme="majorHAnsi" w:eastAsiaTheme="majorEastAsia" w:hAnsiTheme="majorHAnsi" w:cstheme="majorBidi"/>
      <w:color w:val="595959" w:themeColor="text1" w:themeTint="A6"/>
      <w:kern w:val="28"/>
      <w:sz w:val="40"/>
      <w:szCs w:val="56"/>
    </w:rPr>
  </w:style>
  <w:style w:type="paragraph" w:customStyle="1" w:styleId="Sectioncover-Subtitle">
    <w:name w:val="Section cover-Subtitle"/>
    <w:basedOn w:val="Sectioncover-Title"/>
    <w:rsid w:val="009A053A"/>
    <w:pPr>
      <w:framePr w:wrap="around"/>
    </w:pPr>
    <w:rPr>
      <w:sz w:val="36"/>
    </w:rPr>
  </w:style>
  <w:style w:type="paragraph" w:customStyle="1" w:styleId="Coverlogo">
    <w:name w:val="Cover logo"/>
    <w:basedOn w:val="Normal"/>
    <w:link w:val="CoverlogoChar"/>
    <w:rsid w:val="006B1119"/>
    <w:pPr>
      <w:framePr w:w="2835" w:wrap="around" w:vAnchor="page" w:hAnchor="page" w:x="8506" w:y="14947" w:anchorLock="1"/>
      <w:spacing w:before="0" w:after="160" w:line="259" w:lineRule="auto"/>
    </w:pPr>
    <w:rPr>
      <w:noProof/>
    </w:rPr>
  </w:style>
  <w:style w:type="character" w:customStyle="1" w:styleId="CoverlogoChar">
    <w:name w:val="Cover logo Char"/>
    <w:basedOn w:val="DefaultParagraphFont"/>
    <w:link w:val="Coverlogo"/>
    <w:rsid w:val="006B1119"/>
    <w:rPr>
      <w:noProof/>
      <w:sz w:val="20"/>
    </w:rPr>
  </w:style>
  <w:style w:type="paragraph" w:styleId="Revision">
    <w:name w:val="Revision"/>
    <w:hidden/>
    <w:uiPriority w:val="99"/>
    <w:semiHidden/>
    <w:rsid w:val="00CB5D54"/>
    <w:pPr>
      <w:spacing w:after="0" w:line="240" w:lineRule="auto"/>
    </w:pPr>
    <w:rPr>
      <w:sz w:val="20"/>
    </w:rPr>
  </w:style>
  <w:style w:type="character" w:styleId="CommentReference">
    <w:name w:val="annotation reference"/>
    <w:basedOn w:val="DefaultParagraphFont"/>
    <w:uiPriority w:val="99"/>
    <w:semiHidden/>
    <w:unhideWhenUsed/>
    <w:rsid w:val="005A41C6"/>
    <w:rPr>
      <w:sz w:val="16"/>
      <w:szCs w:val="16"/>
    </w:rPr>
  </w:style>
  <w:style w:type="paragraph" w:styleId="CommentText">
    <w:name w:val="annotation text"/>
    <w:basedOn w:val="Normal"/>
    <w:link w:val="CommentTextChar"/>
    <w:uiPriority w:val="99"/>
    <w:unhideWhenUsed/>
    <w:rsid w:val="005A41C6"/>
    <w:rPr>
      <w:szCs w:val="20"/>
    </w:rPr>
  </w:style>
  <w:style w:type="character" w:customStyle="1" w:styleId="CommentTextChar">
    <w:name w:val="Comment Text Char"/>
    <w:basedOn w:val="DefaultParagraphFont"/>
    <w:link w:val="CommentText"/>
    <w:uiPriority w:val="99"/>
    <w:rsid w:val="005A41C6"/>
    <w:rPr>
      <w:sz w:val="20"/>
      <w:szCs w:val="20"/>
    </w:rPr>
  </w:style>
  <w:style w:type="paragraph" w:styleId="CommentSubject">
    <w:name w:val="annotation subject"/>
    <w:basedOn w:val="CommentText"/>
    <w:next w:val="CommentText"/>
    <w:link w:val="CommentSubjectChar"/>
    <w:uiPriority w:val="99"/>
    <w:semiHidden/>
    <w:unhideWhenUsed/>
    <w:rsid w:val="005A41C6"/>
    <w:rPr>
      <w:b/>
      <w:bCs/>
    </w:rPr>
  </w:style>
  <w:style w:type="character" w:customStyle="1" w:styleId="CommentSubjectChar">
    <w:name w:val="Comment Subject Char"/>
    <w:basedOn w:val="CommentTextChar"/>
    <w:link w:val="CommentSubject"/>
    <w:uiPriority w:val="99"/>
    <w:semiHidden/>
    <w:rsid w:val="005A41C6"/>
    <w:rPr>
      <w:b/>
      <w:bCs/>
      <w:sz w:val="20"/>
      <w:szCs w:val="20"/>
    </w:rPr>
  </w:style>
  <w:style w:type="character" w:styleId="UnresolvedMention">
    <w:name w:val="Unresolved Mention"/>
    <w:basedOn w:val="DefaultParagraphFont"/>
    <w:uiPriority w:val="99"/>
    <w:semiHidden/>
    <w:unhideWhenUsed/>
    <w:rsid w:val="0021265E"/>
    <w:rPr>
      <w:color w:val="605E5C"/>
      <w:shd w:val="clear" w:color="auto" w:fill="E1DFDD"/>
    </w:rPr>
  </w:style>
  <w:style w:type="character" w:styleId="Mention">
    <w:name w:val="Mention"/>
    <w:basedOn w:val="DefaultParagraphFont"/>
    <w:uiPriority w:val="99"/>
    <w:unhideWhenUsed/>
    <w:rsid w:val="00F26EC0"/>
    <w:rPr>
      <w:color w:val="2B579A"/>
      <w:shd w:val="clear" w:color="auto" w:fill="E1DFDD"/>
    </w:rPr>
  </w:style>
  <w:style w:type="table" w:styleId="ListTable3-Accent6">
    <w:name w:val="List Table 3 Accent 6"/>
    <w:basedOn w:val="TableNormal"/>
    <w:uiPriority w:val="48"/>
    <w:rsid w:val="00750259"/>
    <w:pPr>
      <w:spacing w:after="0" w:line="240" w:lineRule="auto"/>
    </w:pPr>
    <w:tblPr>
      <w:tblStyleRowBandSize w:val="1"/>
      <w:tblStyleColBandSize w:val="1"/>
      <w:tblBorders>
        <w:top w:val="single" w:sz="4" w:space="0" w:color="53565A" w:themeColor="accent6"/>
        <w:left w:val="single" w:sz="4" w:space="0" w:color="53565A" w:themeColor="accent6"/>
        <w:bottom w:val="single" w:sz="4" w:space="0" w:color="53565A" w:themeColor="accent6"/>
        <w:right w:val="single" w:sz="4" w:space="0" w:color="53565A" w:themeColor="accent6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53565A" w:themeFill="accent6"/>
      </w:tcPr>
    </w:tblStylePr>
    <w:tblStylePr w:type="lastRow">
      <w:rPr>
        <w:b/>
        <w:bCs/>
      </w:rPr>
      <w:tblPr/>
      <w:tcPr>
        <w:tcBorders>
          <w:top w:val="double" w:sz="4" w:space="0" w:color="53565A" w:themeColor="accent6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53565A" w:themeColor="accent6"/>
          <w:right w:val="single" w:sz="4" w:space="0" w:color="53565A" w:themeColor="accent6"/>
        </w:tcBorders>
      </w:tcPr>
    </w:tblStylePr>
    <w:tblStylePr w:type="band1Horz">
      <w:tblPr/>
      <w:tcPr>
        <w:tcBorders>
          <w:top w:val="single" w:sz="4" w:space="0" w:color="53565A" w:themeColor="accent6"/>
          <w:bottom w:val="single" w:sz="4" w:space="0" w:color="53565A" w:themeColor="accent6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53565A" w:themeColor="accent6"/>
          <w:left w:val="nil"/>
        </w:tcBorders>
      </w:tcPr>
    </w:tblStylePr>
    <w:tblStylePr w:type="swCell">
      <w:tblPr/>
      <w:tcPr>
        <w:tcBorders>
          <w:top w:val="double" w:sz="4" w:space="0" w:color="53565A" w:themeColor="accent6"/>
          <w:right w:val="nil"/>
        </w:tcBorders>
      </w:tcPr>
    </w:tblStylePr>
  </w:style>
  <w:style w:type="table" w:styleId="GridTable4-Accent6">
    <w:name w:val="Grid Table 4 Accent 6"/>
    <w:basedOn w:val="TableNormal"/>
    <w:uiPriority w:val="49"/>
    <w:rsid w:val="00750259"/>
    <w:pPr>
      <w:spacing w:after="0" w:line="240" w:lineRule="auto"/>
    </w:pPr>
    <w:tblPr>
      <w:tblStyleRowBandSize w:val="1"/>
      <w:tblStyleColBandSize w:val="1"/>
      <w:tblBorders>
        <w:top w:val="single" w:sz="4" w:space="0" w:color="95999E" w:themeColor="accent6" w:themeTint="99"/>
        <w:left w:val="single" w:sz="4" w:space="0" w:color="95999E" w:themeColor="accent6" w:themeTint="99"/>
        <w:bottom w:val="single" w:sz="4" w:space="0" w:color="95999E" w:themeColor="accent6" w:themeTint="99"/>
        <w:right w:val="single" w:sz="4" w:space="0" w:color="95999E" w:themeColor="accent6" w:themeTint="99"/>
        <w:insideH w:val="single" w:sz="4" w:space="0" w:color="95999E" w:themeColor="accent6" w:themeTint="99"/>
        <w:insideV w:val="single" w:sz="4" w:space="0" w:color="95999E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53565A" w:themeColor="accent6"/>
          <w:left w:val="single" w:sz="4" w:space="0" w:color="53565A" w:themeColor="accent6"/>
          <w:bottom w:val="single" w:sz="4" w:space="0" w:color="53565A" w:themeColor="accent6"/>
          <w:right w:val="single" w:sz="4" w:space="0" w:color="53565A" w:themeColor="accent6"/>
          <w:insideH w:val="nil"/>
          <w:insideV w:val="nil"/>
        </w:tcBorders>
        <w:shd w:val="clear" w:color="auto" w:fill="53565A" w:themeFill="accent6"/>
      </w:tcPr>
    </w:tblStylePr>
    <w:tblStylePr w:type="lastRow">
      <w:rPr>
        <w:b/>
        <w:bCs/>
      </w:rPr>
      <w:tblPr/>
      <w:tcPr>
        <w:tcBorders>
          <w:top w:val="double" w:sz="4" w:space="0" w:color="53565A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DCDE" w:themeFill="accent6" w:themeFillTint="33"/>
      </w:tcPr>
    </w:tblStylePr>
    <w:tblStylePr w:type="band1Horz">
      <w:tblPr/>
      <w:tcPr>
        <w:shd w:val="clear" w:color="auto" w:fill="DBDCDE" w:themeFill="accent6" w:themeFillTint="33"/>
      </w:tcPr>
    </w:tblStyle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numbering" Target="numbering.xml"/><Relationship Id="rId13" Type="http://schemas.openxmlformats.org/officeDocument/2006/relationships/endnotes" Target="endnotes.xml"/><Relationship Id="rId18" Type="http://schemas.openxmlformats.org/officeDocument/2006/relationships/header" Target="header1.xml"/><Relationship Id="rId3" Type="http://schemas.openxmlformats.org/officeDocument/2006/relationships/customXml" Target="../customXml/item3.xml"/><Relationship Id="rId21" Type="http://schemas.openxmlformats.org/officeDocument/2006/relationships/fontTable" Target="fontTable.xml"/><Relationship Id="rId7" Type="http://schemas.openxmlformats.org/officeDocument/2006/relationships/customXml" Target="../customXml/item7.xml"/><Relationship Id="rId12" Type="http://schemas.openxmlformats.org/officeDocument/2006/relationships/footnotes" Target="footnotes.xml"/><Relationship Id="rId17" Type="http://schemas.openxmlformats.org/officeDocument/2006/relationships/hyperlink" Target="https://www.land.vic.gov.au/land-registration/for-professionals/understanding-plans-of-subdivision-and-consolidation" TargetMode="External"/><Relationship Id="rId2" Type="http://schemas.openxmlformats.org/officeDocument/2006/relationships/customXml" Target="../customXml/item2.xml"/><Relationship Id="rId16" Type="http://schemas.openxmlformats.org/officeDocument/2006/relationships/image" Target="media/image3.svg"/><Relationship Id="rId20" Type="http://schemas.openxmlformats.org/officeDocument/2006/relationships/footer" Target="footer2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webSettings" Target="webSettings.xml"/><Relationship Id="rId5" Type="http://schemas.openxmlformats.org/officeDocument/2006/relationships/customXml" Target="../customXml/item5.xml"/><Relationship Id="rId15" Type="http://schemas.openxmlformats.org/officeDocument/2006/relationships/image" Target="media/image2.png"/><Relationship Id="rId23" Type="http://schemas.openxmlformats.org/officeDocument/2006/relationships/theme" Target="theme/theme1.xml"/><Relationship Id="rId10" Type="http://schemas.openxmlformats.org/officeDocument/2006/relationships/settings" Target="settings.xml"/><Relationship Id="rId19" Type="http://schemas.openxmlformats.org/officeDocument/2006/relationships/footer" Target="footer1.xml"/><Relationship Id="rId4" Type="http://schemas.openxmlformats.org/officeDocument/2006/relationships/customXml" Target="../customXml/item4.xml"/><Relationship Id="rId9" Type="http://schemas.openxmlformats.org/officeDocument/2006/relationships/styles" Target="styles.xml"/><Relationship Id="rId14" Type="http://schemas.openxmlformats.org/officeDocument/2006/relationships/image" Target="media/image1.jpeg"/><Relationship Id="rId22" Type="http://schemas.openxmlformats.org/officeDocument/2006/relationships/glossaryDocument" Target="glossary/document.xml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file:///C:\Users\jg1w\Downloads\DTP_Report.dotx" TargetMode="Externa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docParts>
    <w:docPart>
      <w:docPartPr>
        <w:name w:val="39980A1327F5462E95A4A5A678937BC4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9B1D9FD8-00AF-4CCC-8959-04AF28C17750}"/>
      </w:docPartPr>
      <w:docPartBody>
        <w:p w:rsidR="0030365D" w:rsidRDefault="00B4693A">
          <w:pPr>
            <w:pStyle w:val="39980A1327F5462E95A4A5A678937BC4"/>
          </w:pPr>
          <w:r w:rsidRPr="008A2D94">
            <w:t>[Click to add Subtitle]</w:t>
          </w:r>
        </w:p>
      </w:docPartBody>
    </w:docPart>
    <w:docPart>
      <w:docPartPr>
        <w:name w:val="BB8FF533E8BE40E595E4A8DF44C36738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421272C7-C837-4642-8284-5B1300D78BC9}"/>
      </w:docPartPr>
      <w:docPartBody>
        <w:p w:rsidR="009335ED" w:rsidRDefault="00B4693A">
          <w:pPr>
            <w:pStyle w:val="BB8FF533E8BE40E595E4A8DF44C36738"/>
          </w:pPr>
          <w:r>
            <w:rPr>
              <w:rStyle w:val="PlaceholderText"/>
            </w:rPr>
            <w:t>Report</w:t>
          </w:r>
        </w:p>
      </w:docPartBody>
    </w:docPart>
    <w:docPart>
      <w:docPartPr>
        <w:name w:val="364804DABC474B13867990755D94DBB7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C84A3CD7-CDA2-469B-920E-8BD0477D13DC}"/>
      </w:docPartPr>
      <w:docPartBody>
        <w:p w:rsidR="009335ED" w:rsidRDefault="00B4693A">
          <w:pPr>
            <w:pStyle w:val="364804DABC474B13867990755D94DBB7"/>
          </w:pPr>
          <w:r>
            <w:rPr>
              <w:rStyle w:val="PlaceholderText"/>
            </w:rPr>
            <w:t>Report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  <w:font w:name="SimHei">
    <w:altName w:val="黑体"/>
    <w:panose1 w:val="02010600030101010101"/>
    <w:charset w:val="86"/>
    <w:family w:val="modern"/>
    <w:pitch w:val="fixed"/>
    <w:sig w:usb0="800002BF" w:usb1="38CF7CFA" w:usb2="00000016" w:usb3="00000000" w:csb0="00040001" w:csb1="00000000"/>
  </w:font>
  <w:font w:name="Yu Mincho">
    <w:altName w:val="游明朝"/>
    <w:charset w:val="80"/>
    <w:family w:val="roman"/>
    <w:pitch w:val="variable"/>
    <w:sig w:usb0="800002E7" w:usb1="2AC7FCFF" w:usb2="00000012" w:usb3="00000000" w:csb0="0002009F" w:csb1="00000000"/>
  </w:font>
  <w:font w:name="Yu Gothic Light">
    <w:altName w:val="游ゴシック Light"/>
    <w:panose1 w:val="020B0300000000000000"/>
    <w:charset w:val="80"/>
    <w:family w:val="swiss"/>
    <w:pitch w:val="variable"/>
    <w:sig w:usb0="E00002FF" w:usb1="2AC7FDFF" w:usb2="00000016" w:usb3="00000000" w:csb0="0002009F" w:csb1="00000000"/>
  </w:font>
  <w:font w:name="Calibri Light">
    <w:panose1 w:val="020F0302020204030204"/>
    <w:charset w:val="00"/>
    <w:family w:val="swiss"/>
    <w:pitch w:val="variable"/>
    <w:sig w:usb0="E4002EFF" w:usb1="C000247B" w:usb2="00000009" w:usb3="00000000" w:csb0="000001F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">
  <w:view w:val="normal"/>
  <w:defaultTabStop w:val="720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30365D"/>
    <w:rsid w:val="000F216D"/>
    <w:rsid w:val="0030365D"/>
    <w:rsid w:val="004A332B"/>
    <w:rsid w:val="008D44F0"/>
    <w:rsid w:val="00917B3D"/>
    <w:rsid w:val="009335ED"/>
    <w:rsid w:val="009A501E"/>
    <w:rsid w:val="00A62E66"/>
    <w:rsid w:val="00B4693A"/>
    <w:rsid w:val="00CD4D67"/>
    <w:rsid w:val="00D446AC"/>
    <w:rsid w:val="00D478C4"/>
    <w:rsid w:val="00F44763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AU" w:eastAsia="ja-JP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."/>
  <w:listSeparator w:val=",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ocDefaults>
    <w:rPrDefault>
      <w:rPr>
        <w:rFonts w:asciiTheme="minorHAnsi" w:eastAsiaTheme="minorEastAsia" w:hAnsiTheme="minorHAnsi" w:cstheme="minorBidi"/>
        <w:sz w:val="22"/>
        <w:szCs w:val="22"/>
        <w:lang w:val="en-AU" w:eastAsia="en-AU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character" w:styleId="PlaceholderText">
    <w:name w:val="Placeholder Text"/>
    <w:basedOn w:val="DefaultParagraphFont"/>
    <w:uiPriority w:val="99"/>
    <w:semiHidden/>
    <w:rPr>
      <w:color w:val="808080"/>
    </w:rPr>
  </w:style>
  <w:style w:type="paragraph" w:customStyle="1" w:styleId="39980A1327F5462E95A4A5A678937BC4">
    <w:name w:val="39980A1327F5462E95A4A5A678937BC4"/>
  </w:style>
  <w:style w:type="paragraph" w:customStyle="1" w:styleId="BB8FF533E8BE40E595E4A8DF44C36738">
    <w:name w:val="BB8FF533E8BE40E595E4A8DF44C36738"/>
  </w:style>
  <w:style w:type="paragraph" w:customStyle="1" w:styleId="364804DABC474B13867990755D94DBB7">
    <w:name w:val="364804DABC474B13867990755D94DBB7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optimizeForBrowser/>
  <w:allowPNG/>
</w:webSettings>
</file>

<file path=word/theme/theme1.xml><?xml version="1.0" encoding="utf-8"?>
<a:theme xmlns:a="http://schemas.openxmlformats.org/drawingml/2006/main" name="Office Theme">
  <a:themeElements>
    <a:clrScheme name="DoTP-Reshuffle">
      <a:dk1>
        <a:sysClr val="windowText" lastClr="000000"/>
      </a:dk1>
      <a:lt1>
        <a:sysClr val="window" lastClr="FFFFFF"/>
      </a:lt1>
      <a:dk2>
        <a:srgbClr val="00B2A9"/>
      </a:dk2>
      <a:lt2>
        <a:srgbClr val="E1EEF9"/>
      </a:lt2>
      <a:accent1>
        <a:srgbClr val="CEDC00"/>
      </a:accent1>
      <a:accent2>
        <a:srgbClr val="FF9E1B"/>
      </a:accent2>
      <a:accent3>
        <a:srgbClr val="59CDC7"/>
      </a:accent3>
      <a:accent4>
        <a:srgbClr val="B2E8E5"/>
      </a:accent4>
      <a:accent5>
        <a:srgbClr val="009CA1"/>
      </a:accent5>
      <a:accent6>
        <a:srgbClr val="53565A"/>
      </a:accent6>
      <a:hlink>
        <a:srgbClr val="000000"/>
      </a:hlink>
      <a:folHlink>
        <a:srgbClr val="53565A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item1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2.xml><?xml version="1.0" encoding="utf-8"?>
<?mso-contentType ?>
<SharedContentType xmlns="Microsoft.SharePoint.Taxonomy.ContentTypeSync" SourceId="797aeec6-0273-40f2-ab3e-beee73212332" ContentTypeId="0x0101002517F445A0F35E449C98AAD631F2B038440E" PreviousValue="false"/>
</file>

<file path=customXml/item3.xml><?xml version="1.0" encoding="utf-8"?>
<?mso-contentType ?>
<customXsn xmlns="http://schemas.microsoft.com/office/2006/metadata/customXsn">
  <xsnLocation/>
  <cached>True</cached>
  <openByDefault>True</openByDefault>
  <xsnScope>/sites/contentTypeHub</xsnScope>
</customXsn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5.xml><?xml version="1.0" encoding="utf-8"?>
<ct:contentTypeSchema xmlns:ct="http://schemas.microsoft.com/office/2006/metadata/contentType" xmlns:ma="http://schemas.microsoft.com/office/2006/metadata/properties/metaAttributes" ct:_="" ma:_="" ma:contentTypeName="Guideline" ma:contentTypeID="0x0101002517F445A0F35E449C98AAD631F2B038440E00AEB39E37A7C3854787A61F1B4D9E5E06" ma:contentTypeVersion="16" ma:contentTypeDescription="" ma:contentTypeScope="" ma:versionID="c852eee1e5b9a16d9a6e981988f7f70f">
  <xsd:schema xmlns:xsd="http://www.w3.org/2001/XMLSchema" xmlns:xs="http://www.w3.org/2001/XMLSchema" xmlns:p="http://schemas.microsoft.com/office/2006/metadata/properties" xmlns:ns1="http://schemas.microsoft.com/sharepoint/v3" xmlns:ns2="a5f32de4-e402-4188-b034-e71ca7d22e54" xmlns:ns3="9fd47c19-1c4a-4d7d-b342-c10cef269344" xmlns:ns4="c7a62468-d88b-4184-abb9-bf4a6a56f50b" targetNamespace="http://schemas.microsoft.com/office/2006/metadata/properties" ma:root="true" ma:fieldsID="2243c8b2b82a47821172ae1925a3f3f9" ns1:_="" ns2:_="" ns3:_="" ns4:_="">
    <xsd:import namespace="http://schemas.microsoft.com/sharepoint/v3"/>
    <xsd:import namespace="a5f32de4-e402-4188-b034-e71ca7d22e54"/>
    <xsd:import namespace="9fd47c19-1c4a-4d7d-b342-c10cef269344"/>
    <xsd:import namespace="c7a62468-d88b-4184-abb9-bf4a6a56f50b"/>
    <xsd:element name="properties">
      <xsd:complexType>
        <xsd:sequence>
          <xsd:element name="documentManagement">
            <xsd:complexType>
              <xsd:all>
                <xsd:element ref="ns1:RoutingRuleDescription" minOccurs="0"/>
                <xsd:element ref="ns1:Language"/>
                <xsd:element ref="ns2:_dlc_DocIdUrl" minOccurs="0"/>
                <xsd:element ref="ns2:_dlc_DocId" minOccurs="0"/>
                <xsd:element ref="ns3:k1bd994a94c2413797db3bab8f123f6f" minOccurs="0"/>
                <xsd:element ref="ns3:a25c4e3633654d669cbaa09ae6b70789" minOccurs="0"/>
                <xsd:element ref="ns3:mfe9accc5a0b4653a7b513b67ffd122d" minOccurs="0"/>
                <xsd:element ref="ns2:_dlc_DocIdPersistId" minOccurs="0"/>
                <xsd:element ref="ns3:pd01c257034b4e86b1f58279a3bd54c6" minOccurs="0"/>
                <xsd:element ref="ns3:fb3179c379644f499d7166d0c985669b" minOccurs="0"/>
                <xsd:element ref="ns3:TaxCatchAll" minOccurs="0"/>
                <xsd:element ref="ns3:TaxCatchAllLabel" minOccurs="0"/>
                <xsd:element ref="ns3:ece32f50ba964e1fbf627a9d83fe6c01" minOccurs="0"/>
                <xsd:element ref="ns3:ic50d0a05a8e4d9791dac67f8a1e716c" minOccurs="0"/>
                <xsd:element ref="ns3:n771d69a070c4babbf278c67c8a2b859" minOccurs="0"/>
                <xsd:element ref="ns2:Review_x0020_Date" minOccurs="0"/>
                <xsd:element ref="ns1:URL" minOccurs="0"/>
                <xsd:element ref="ns2:Date_x0020_Of_x0020_Original" minOccurs="0"/>
                <xsd:element ref="ns4:ja2d9f28aba541e3b2a94b3aaea4e26b" minOccurs="0"/>
                <xsd:element ref="ns2:Date_x0020_Recieve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RoutingRuleDescription" ma:index="2" nillable="true" ma:displayName="Description" ma:internalName="RoutingRuleDescription" ma:readOnly="false">
      <xsd:simpleType>
        <xsd:restriction base="dms:Text">
          <xsd:maxLength value="255"/>
        </xsd:restriction>
      </xsd:simpleType>
    </xsd:element>
    <xsd:element name="Language" ma:index="11" ma:displayName="Language" ma:default="English" ma:internalName="Language" ma:readOnly="false">
      <xsd:simpleType>
        <xsd:restriction base="dms:Choice">
          <xsd:enumeration value="Arabic (Saudi Arabia)"/>
          <xsd:enumeration value="Bulgarian (Bulgaria)"/>
          <xsd:enumeration value="Chinese (Hong Kong S.A.R.)"/>
          <xsd:enumeration value="Chinese (People's Republic of China)"/>
          <xsd:enumeration value="Chinese (Taiwan)"/>
          <xsd:enumeration value="Croatian (Croatia)"/>
          <xsd:enumeration value="Czech (Czech Republic)"/>
          <xsd:enumeration value="Danish (Denmark)"/>
          <xsd:enumeration value="Dutch (Netherlands)"/>
          <xsd:enumeration value="English"/>
          <xsd:enumeration value="Estonian (Estonia)"/>
          <xsd:enumeration value="Finnish (Finland)"/>
          <xsd:enumeration value="French (France)"/>
          <xsd:enumeration value="German (Germany)"/>
          <xsd:enumeration value="Greek (Greece)"/>
          <xsd:enumeration value="Hebrew (Israel)"/>
          <xsd:enumeration value="Hindi (India)"/>
          <xsd:enumeration value="Hungarian (Hungary)"/>
          <xsd:enumeration value="Indonesian (Indonesia)"/>
          <xsd:enumeration value="Italian (Italy)"/>
          <xsd:enumeration value="Japanese (Japan)"/>
          <xsd:enumeration value="Korean (Korea)"/>
          <xsd:enumeration value="Latvian (Latvia)"/>
          <xsd:enumeration value="Lithuanian (Lithuania)"/>
          <xsd:enumeration value="Malay (Malaysia)"/>
          <xsd:enumeration value="Norwegian (Bokmal) (Norway)"/>
          <xsd:enumeration value="Polish (Poland)"/>
          <xsd:enumeration value="Portuguese (Brazil)"/>
          <xsd:enumeration value="Portuguese (Portugal)"/>
          <xsd:enumeration value="Romanian (Romania)"/>
          <xsd:enumeration value="Russian (Russia)"/>
          <xsd:enumeration value="Serbian (Latin) (Serbia)"/>
          <xsd:enumeration value="Slovak (Slovakia)"/>
          <xsd:enumeration value="Slovenian (Slovenia)"/>
          <xsd:enumeration value="Spanish (Spain)"/>
          <xsd:enumeration value="Swedish (Sweden)"/>
          <xsd:enumeration value="Thai (Thailand)"/>
          <xsd:enumeration value="Turkish (Turkey)"/>
          <xsd:enumeration value="Ukrainian (Ukraine)"/>
          <xsd:enumeration value="Urdu (Islamic Republic of Pakistan)"/>
          <xsd:enumeration value="Vietnamese (Vietnam)"/>
        </xsd:restriction>
      </xsd:simpleType>
    </xsd:element>
    <xsd:element name="URL" ma:index="32" nillable="true" ma:displayName="URL" ma:internalName="URL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5f32de4-e402-4188-b034-e71ca7d22e54" elementFormDefault="qualified">
    <xsd:import namespace="http://schemas.microsoft.com/office/2006/documentManagement/types"/>
    <xsd:import namespace="http://schemas.microsoft.com/office/infopath/2007/PartnerControls"/>
    <xsd:element name="_dlc_DocIdUrl" ma:index="12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" ma:index="13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PersistId" ma:index="19" nillable="true" ma:displayName="Persist ID" ma:description="Keep ID on add." ma:hidden="true" ma:internalName="_dlc_DocIdPersistId" ma:readOnly="true">
      <xsd:simpleType>
        <xsd:restriction base="dms:Boolean"/>
      </xsd:simpleType>
    </xsd:element>
    <xsd:element name="Review_x0020_Date" ma:index="31" nillable="true" ma:displayName="Review Date" ma:description="This is the date that you will be alerted to review your object." ma:format="DateOnly" ma:internalName="Review_x0020_Date">
      <xsd:simpleType>
        <xsd:restriction base="dms:DateTime"/>
      </xsd:simpleType>
    </xsd:element>
    <xsd:element name="Date_x0020_Of_x0020_Original" ma:index="33" nillable="true" ma:displayName="Date Of Original" ma:description="The date which appears on the document." ma:format="DateTime" ma:internalName="Date_x0020_Of_x0020_Original">
      <xsd:simpleType>
        <xsd:restriction base="dms:DateTime"/>
      </xsd:simpleType>
    </xsd:element>
    <xsd:element name="Date_x0020_Recieved" ma:index="35" nillable="true" ma:displayName="Date Received" ma:description="The date stamped on official correspondence." ma:format="DateOnly" ma:internalName="Date_x0020_Recieved">
      <xsd:simpleType>
        <xsd:restriction base="dms:DateTim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fd47c19-1c4a-4d7d-b342-c10cef269344" elementFormDefault="qualified">
    <xsd:import namespace="http://schemas.microsoft.com/office/2006/documentManagement/types"/>
    <xsd:import namespace="http://schemas.microsoft.com/office/infopath/2007/PartnerControls"/>
    <xsd:element name="k1bd994a94c2413797db3bab8f123f6f" ma:index="14" nillable="true" ma:taxonomy="true" ma:internalName="k1bd994a94c2413797db3bab8f123f6f" ma:taxonomyFieldName="Section" ma:displayName="Section" ma:default="7;#All|8270565e-a836-42c0-aa61-1ac7b0ff14aa" ma:fieldId="{41bd994a-94c2-4137-97db-3bab8f123f6f}" ma:sspId="797aeec6-0273-40f2-ab3e-beee73212332" ma:termSetId="7ed103ff-4fe0-4197-8cbd-8afd7af5c09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a25c4e3633654d669cbaa09ae6b70789" ma:index="16" nillable="true" ma:taxonomy="true" ma:internalName="a25c4e3633654d669cbaa09ae6b70789" ma:taxonomyFieldName="Sub_x002d_Section" ma:displayName="Sub-Section" ma:default="" ma:fieldId="{a25c4e36-3365-4d66-9cba-a09ae6b70789}" ma:sspId="797aeec6-0273-40f2-ab3e-beee73212332" ma:termSetId="52866136-d969-4b31-8d96-2f1d875187a1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mfe9accc5a0b4653a7b513b67ffd122d" ma:index="18" nillable="true" ma:taxonomy="true" ma:internalName="mfe9accc5a0b4653a7b513b67ffd122d" ma:taxonomyFieldName="Branch" ma:displayName="Branch" ma:readOnly="false" ma:default="4;#Land Registry Services|49f83574-4e0d-42dc-acdb-b58e9d81ab9b" ma:fieldId="{6fe9accc-5a0b-4653-a7b5-13b67ffd122d}" ma:sspId="797aeec6-0273-40f2-ab3e-beee73212332" ma:termSetId="2966b9b6-b7ea-4bfd-a4f9-f27ab5012f44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pd01c257034b4e86b1f58279a3bd54c6" ma:index="20" ma:taxonomy="true" ma:internalName="pd01c257034b4e86b1f58279a3bd54c6" ma:taxonomyFieldName="Security_x0020_Classification" ma:displayName="Security Classification" ma:default="3;#Unclassified|7fa379f4-4aba-4692-ab80-7d39d3a23cf4" ma:fieldId="{9d01c257-034b-4e86-b1f5-8279a3bd54c6}" ma:sspId="797aeec6-0273-40f2-ab3e-beee73212332" ma:termSetId="6da6c671-4dae-4188-8808-548c864e9f8b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fb3179c379644f499d7166d0c985669b" ma:index="21" ma:taxonomy="true" ma:internalName="fb3179c379644f499d7166d0c985669b" ma:taxonomyFieldName="Dissemination_x0020_Limiting_x0020_Marker" ma:displayName="Dissemination Limiting Marker" ma:default="2;#FOUO|955eb6fc-b35a-4808-8aa5-31e514fa3f26" ma:fieldId="{fb3179c3-7964-4f49-9d71-66d0c985669b}" ma:sspId="797aeec6-0273-40f2-ab3e-beee73212332" ma:termSetId="f41b4dff-1c0e-42ed-b4e6-3638cbec140f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CatchAll" ma:index="22" nillable="true" ma:displayName="Taxonomy Catch All Column" ma:hidden="true" ma:list="{27a0549d-6302-4390-bc79-720632fd0bc6}" ma:internalName="TaxCatchAll" ma:showField="CatchAllData" ma:web="08066fca-d23d-4bdb-a54a-654a7df94350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23" nillable="true" ma:displayName="Taxonomy Catch All Column1" ma:hidden="true" ma:list="{27a0549d-6302-4390-bc79-720632fd0bc6}" ma:internalName="TaxCatchAllLabel" ma:readOnly="true" ma:showField="CatchAllDataLabel" ma:web="08066fca-d23d-4bdb-a54a-654a7df94350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ece32f50ba964e1fbf627a9d83fe6c01" ma:index="25" ma:taxonomy="true" ma:internalName="ece32f50ba964e1fbf627a9d83fe6c01" ma:taxonomyFieldName="Agency" ma:displayName="Agency" ma:default="1;#Department of Environment, Land, Water and Planning|607a3f87-1228-4cd9-82a5-076aa8776274" ma:fieldId="{ece32f50-ba96-4e1f-bf62-7a9d83fe6c01}" ma:sspId="797aeec6-0273-40f2-ab3e-beee73212332" ma:termSetId="8802f075-2b41-4f09-b612-1b6d41c66981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ic50d0a05a8e4d9791dac67f8a1e716c" ma:index="27" nillable="true" ma:taxonomy="true" ma:internalName="ic50d0a05a8e4d9791dac67f8a1e716c" ma:taxonomyFieldName="Group1" ma:displayName="Group" ma:readOnly="false" ma:default="6;#Local Infrastructure|35232ce7-1039-46ab-a331-4c8e969be43f" ma:fieldId="{2c50d0a0-5a8e-4d97-91da-c67f8a1e716c}" ma:sspId="797aeec6-0273-40f2-ab3e-beee73212332" ma:termSetId="4ea60e42-aaf2-4d08-ba07-c252f1e94b4c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n771d69a070c4babbf278c67c8a2b859" ma:index="29" nillable="true" ma:taxonomy="true" ma:internalName="n771d69a070c4babbf278c67c8a2b859" ma:taxonomyFieldName="Division" ma:displayName="Division" ma:readOnly="false" ma:default="5;#Land Use Victoria|df55b370-7608-494b-9fb4-f51a3f958028" ma:fieldId="{7771d69a-070c-4bab-bf27-8c67c8a2b859}" ma:sspId="797aeec6-0273-40f2-ab3e-beee73212332" ma:termSetId="0b563327-3fd1-4e33-bf14-c9e227ef5a35" ma:anchorId="00000000-0000-0000-0000-000000000000" ma:open="fals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7a62468-d88b-4184-abb9-bf4a6a56f50b" elementFormDefault="qualified">
    <xsd:import namespace="http://schemas.microsoft.com/office/2006/documentManagement/types"/>
    <xsd:import namespace="http://schemas.microsoft.com/office/infopath/2007/PartnerControls"/>
    <xsd:element name="ja2d9f28aba541e3b2a94b3aaea4e26b" ma:index="34" nillable="true" ma:taxonomy="true" ma:internalName="ja2d9f28aba541e3b2a94b3aaea4e26b" ma:taxonomyFieldName="Communication_x0020_type" ma:displayName="Communication type" ma:default="" ma:fieldId="{3a2d9f28-aba5-41e3-b2a9-4b3aaea4e26b}" ma:sspId="797aeec6-0273-40f2-ab3e-beee73212332" ma:termSetId="7f704f01-e087-44ee-8825-1fedac0404d4" ma:anchorId="00000000-0000-0000-0000-000000000000" ma:open="true" ma:isKeyword="false">
      <xsd:complexType>
        <xsd:sequence>
          <xsd:element ref="pc:Terms" minOccurs="0" maxOccurs="1"/>
        </xsd:sequence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26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6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9fd47c19-1c4a-4d7d-b342-c10cef269344">
      <Value>7</Value>
      <Value>6</Value>
      <Value>5</Value>
      <Value>3</Value>
      <Value>2</Value>
      <Value>1</Value>
      <Value>35</Value>
    </TaxCatchAll>
    <pd01c257034b4e86b1f58279a3bd54c6 xmlns="9fd47c19-1c4a-4d7d-b342-c10cef269344">
      <Terms xmlns="http://schemas.microsoft.com/office/infopath/2007/PartnerControls">
        <TermInfo xmlns="http://schemas.microsoft.com/office/infopath/2007/PartnerControls">
          <TermName xmlns="http://schemas.microsoft.com/office/infopath/2007/PartnerControls">Unclassified</TermName>
          <TermId xmlns="http://schemas.microsoft.com/office/infopath/2007/PartnerControls">7fa379f4-4aba-4692-ab80-7d39d3a23cf4</TermId>
        </TermInfo>
      </Terms>
    </pd01c257034b4e86b1f58279a3bd54c6>
    <fb3179c379644f499d7166d0c985669b xmlns="9fd47c19-1c4a-4d7d-b342-c10cef269344">
      <Terms xmlns="http://schemas.microsoft.com/office/infopath/2007/PartnerControls">
        <TermInfo xmlns="http://schemas.microsoft.com/office/infopath/2007/PartnerControls">
          <TermName xmlns="http://schemas.microsoft.com/office/infopath/2007/PartnerControls">FOUO</TermName>
          <TermId xmlns="http://schemas.microsoft.com/office/infopath/2007/PartnerControls">955eb6fc-b35a-4808-8aa5-31e514fa3f26</TermId>
        </TermInfo>
      </Terms>
    </fb3179c379644f499d7166d0c985669b>
    <_dlc_DocId xmlns="a5f32de4-e402-4188-b034-e71ca7d22e54">DOCID429-1761784066-754</_dlc_DocId>
    <_dlc_DocIdUrl xmlns="a5f32de4-e402-4188-b034-e71ca7d22e54">
      <Url>https://delwpvicgovau.sharepoint.com/sites/ecm_429/_layouts/15/DocIdRedir.aspx?ID=DOCID429-1761784066-754</Url>
      <Description>DOCID429-1761784066-754</Description>
    </_dlc_DocIdUrl>
    <k1bd994a94c2413797db3bab8f123f6f xmlns="9fd47c19-1c4a-4d7d-b342-c10cef269344">
      <Terms xmlns="http://schemas.microsoft.com/office/infopath/2007/PartnerControls">
        <TermInfo xmlns="http://schemas.microsoft.com/office/infopath/2007/PartnerControls">
          <TermName xmlns="http://schemas.microsoft.com/office/infopath/2007/PartnerControls">All</TermName>
          <TermId xmlns="http://schemas.microsoft.com/office/infopath/2007/PartnerControls">8270565e-a836-42c0-aa61-1ac7b0ff14aa</TermId>
        </TermInfo>
      </Terms>
    </k1bd994a94c2413797db3bab8f123f6f>
    <ece32f50ba964e1fbf627a9d83fe6c01 xmlns="9fd47c19-1c4a-4d7d-b342-c10cef269344">
      <Terms xmlns="http://schemas.microsoft.com/office/infopath/2007/PartnerControls">
        <TermInfo xmlns="http://schemas.microsoft.com/office/infopath/2007/PartnerControls">
          <TermName xmlns="http://schemas.microsoft.com/office/infopath/2007/PartnerControls">Department of Environment, Land, Water and Planning</TermName>
          <TermId xmlns="http://schemas.microsoft.com/office/infopath/2007/PartnerControls">607a3f87-1228-4cd9-82a5-076aa8776274</TermId>
        </TermInfo>
      </Terms>
    </ece32f50ba964e1fbf627a9d83fe6c01>
    <n771d69a070c4babbf278c67c8a2b859 xmlns="9fd47c19-1c4a-4d7d-b342-c10cef269344">
      <Terms xmlns="http://schemas.microsoft.com/office/infopath/2007/PartnerControls">
        <TermInfo xmlns="http://schemas.microsoft.com/office/infopath/2007/PartnerControls">
          <TermName xmlns="http://schemas.microsoft.com/office/infopath/2007/PartnerControls">Land Use Victoria</TermName>
          <TermId xmlns="http://schemas.microsoft.com/office/infopath/2007/PartnerControls">df55b370-7608-494b-9fb4-f51a3f958028</TermId>
        </TermInfo>
      </Terms>
    </n771d69a070c4babbf278c67c8a2b859>
    <mfe9accc5a0b4653a7b513b67ffd122d xmlns="9fd47c19-1c4a-4d7d-b342-c10cef269344">
      <Terms xmlns="http://schemas.microsoft.com/office/infopath/2007/PartnerControls">
        <TermInfo xmlns="http://schemas.microsoft.com/office/infopath/2007/PartnerControls">
          <TermName xmlns="http://schemas.microsoft.com/office/infopath/2007/PartnerControls">Land Use Victoria Legal</TermName>
          <TermId xmlns="http://schemas.microsoft.com/office/infopath/2007/PartnerControls">c58b5181-9546-4748-bcde-1adcfeaba224</TermId>
        </TermInfo>
      </Terms>
    </mfe9accc5a0b4653a7b513b67ffd122d>
    <ic50d0a05a8e4d9791dac67f8a1e716c xmlns="9fd47c19-1c4a-4d7d-b342-c10cef269344">
      <Terms xmlns="http://schemas.microsoft.com/office/infopath/2007/PartnerControls">
        <TermInfo xmlns="http://schemas.microsoft.com/office/infopath/2007/PartnerControls">
          <TermName xmlns="http://schemas.microsoft.com/office/infopath/2007/PartnerControls">Local Infrastructure</TermName>
          <TermId xmlns="http://schemas.microsoft.com/office/infopath/2007/PartnerControls">35232ce7-1039-46ab-a331-4c8e969be43f</TermId>
        </TermInfo>
      </Terms>
    </ic50d0a05a8e4d9791dac67f8a1e716c>
    <Language xmlns="http://schemas.microsoft.com/sharepoint/v3">English</Language>
    <RoutingRuleDescription xmlns="http://schemas.microsoft.com/sharepoint/v3" xsi:nil="true"/>
    <a25c4e3633654d669cbaa09ae6b70789 xmlns="9fd47c19-1c4a-4d7d-b342-c10cef269344">
      <Terms xmlns="http://schemas.microsoft.com/office/infopath/2007/PartnerControls"/>
    </a25c4e3633654d669cbaa09ae6b70789>
    <Review_x0020_Date xmlns="a5f32de4-e402-4188-b034-e71ca7d22e54" xsi:nil="true"/>
    <Date_x0020_Of_x0020_Original xmlns="a5f32de4-e402-4188-b034-e71ca7d22e54" xsi:nil="true"/>
    <Date_x0020_Recieved xmlns="a5f32de4-e402-4188-b034-e71ca7d22e54" xsi:nil="true"/>
    <URL xmlns="http://schemas.microsoft.com/sharepoint/v3">
      <Url xsi:nil="true"/>
      <Description xsi:nil="true"/>
    </URL>
    <ja2d9f28aba541e3b2a94b3aaea4e26b xmlns="c7a62468-d88b-4184-abb9-bf4a6a56f50b">
      <Terms xmlns="http://schemas.microsoft.com/office/infopath/2007/PartnerControls"/>
    </ja2d9f28aba541e3b2a94b3aaea4e26b>
  </documentManagement>
</p:properties>
</file>

<file path=customXml/item7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Props1.xml><?xml version="1.0" encoding="utf-8"?>
<ds:datastoreItem xmlns:ds="http://schemas.openxmlformats.org/officeDocument/2006/customXml" ds:itemID="{2A13A50D-207F-439B-8E86-6992727DA540}">
  <ds:schemaRefs>
    <ds:schemaRef ds:uri="http://schemas.microsoft.com/sharepoint/events"/>
  </ds:schemaRefs>
</ds:datastoreItem>
</file>

<file path=customXml/itemProps2.xml><?xml version="1.0" encoding="utf-8"?>
<ds:datastoreItem xmlns:ds="http://schemas.openxmlformats.org/officeDocument/2006/customXml" ds:itemID="{5483D330-98B5-4DFD-BBDA-E8EC1ED0FD41}">
  <ds:schemaRefs>
    <ds:schemaRef ds:uri="Microsoft.SharePoint.Taxonomy.ContentTypeSync"/>
  </ds:schemaRefs>
</ds:datastoreItem>
</file>

<file path=customXml/itemProps3.xml><?xml version="1.0" encoding="utf-8"?>
<ds:datastoreItem xmlns:ds="http://schemas.openxmlformats.org/officeDocument/2006/customXml" ds:itemID="{0F614854-7059-4184-ACD0-9BBCD55944BF}">
  <ds:schemaRefs>
    <ds:schemaRef ds:uri="http://schemas.microsoft.com/office/2006/metadata/customXsn"/>
  </ds:schemaRefs>
</ds:datastoreItem>
</file>

<file path=customXml/itemProps4.xml><?xml version="1.0" encoding="utf-8"?>
<ds:datastoreItem xmlns:ds="http://schemas.openxmlformats.org/officeDocument/2006/customXml" ds:itemID="{54297454-02C2-4DC2-82BB-01E0C79EFAD3}">
  <ds:schemaRefs>
    <ds:schemaRef ds:uri="http://schemas.microsoft.com/sharepoint/v3/contenttype/forms"/>
  </ds:schemaRefs>
</ds:datastoreItem>
</file>

<file path=customXml/itemProps5.xml><?xml version="1.0" encoding="utf-8"?>
<ds:datastoreItem xmlns:ds="http://schemas.openxmlformats.org/officeDocument/2006/customXml" ds:itemID="{4D536355-21B8-4DDA-94BF-4D1064B2646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a5f32de4-e402-4188-b034-e71ca7d22e54"/>
    <ds:schemaRef ds:uri="9fd47c19-1c4a-4d7d-b342-c10cef269344"/>
    <ds:schemaRef ds:uri="c7a62468-d88b-4184-abb9-bf4a6a56f50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6.xml><?xml version="1.0" encoding="utf-8"?>
<ds:datastoreItem xmlns:ds="http://schemas.openxmlformats.org/officeDocument/2006/customXml" ds:itemID="{4985CDED-C91B-4A69-B071-BA2A092E65A5}">
  <ds:schemaRefs>
    <ds:schemaRef ds:uri="http://schemas.microsoft.com/office/infopath/2007/PartnerControls"/>
    <ds:schemaRef ds:uri="http://purl.org/dc/dcmitype/"/>
    <ds:schemaRef ds:uri="http://schemas.openxmlformats.org/package/2006/metadata/core-properties"/>
    <ds:schemaRef ds:uri="9fd47c19-1c4a-4d7d-b342-c10cef269344"/>
    <ds:schemaRef ds:uri="http://schemas.microsoft.com/office/2006/metadata/properties"/>
    <ds:schemaRef ds:uri="http://www.w3.org/XML/1998/namespace"/>
    <ds:schemaRef ds:uri="http://purl.org/dc/terms/"/>
    <ds:schemaRef ds:uri="http://schemas.microsoft.com/office/2006/documentManagement/types"/>
    <ds:schemaRef ds:uri="a5f32de4-e402-4188-b034-e71ca7d22e54"/>
    <ds:schemaRef ds:uri="http://purl.org/dc/elements/1.1/"/>
    <ds:schemaRef ds:uri="c7a62468-d88b-4184-abb9-bf4a6a56f50b"/>
    <ds:schemaRef ds:uri="http://schemas.microsoft.com/sharepoint/v3"/>
  </ds:schemaRefs>
</ds:datastoreItem>
</file>

<file path=customXml/itemProps7.xml><?xml version="1.0" encoding="utf-8"?>
<ds:datastoreItem xmlns:ds="http://schemas.openxmlformats.org/officeDocument/2006/customXml" ds:itemID="{35051BFF-30E5-410D-B231-23FC8F8D9D13}">
  <ds:schemaRefs>
    <ds:schemaRef ds:uri="http://schemas.openxmlformats.org/officeDocument/2006/bibliography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DTP_Report.dotx</Template>
  <TotalTime>3</TotalTime>
  <Pages>6</Pages>
  <Words>1711</Words>
  <Characters>9754</Characters>
  <Application>Microsoft Office Word</Application>
  <DocSecurity>0</DocSecurity>
  <Lines>81</Lines>
  <Paragraphs>22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>Guide to dealing with restricted, accessory &amp; carpark lots</vt:lpstr>
    </vt:vector>
  </TitlesOfParts>
  <Company/>
  <LinksUpToDate>false</LinksUpToDate>
  <CharactersWithSpaces>11443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Guide to dealing with restricted, accessory &amp; carpark lots</dc:title>
  <dc:subject>9 February 2024</dc:subject>
  <dc:creator>Justine F Gerrey (DELWP)</dc:creator>
  <cp:keywords/>
  <dc:description/>
  <cp:lastModifiedBy>Mark D Spence (DEECA)</cp:lastModifiedBy>
  <cp:revision>4</cp:revision>
  <cp:lastPrinted>2022-12-27T08:33:00Z</cp:lastPrinted>
  <dcterms:created xsi:type="dcterms:W3CDTF">2024-06-13T22:05:00Z</dcterms:created>
  <dcterms:modified xsi:type="dcterms:W3CDTF">2024-06-13T22:07:00Z</dcterms:modified>
  <cp:contentStatus>Active</cp:contentStatus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0x0101002517F445A0F35E449C98AAD631F2B038440E00AEB39E37A7C3854787A61F1B4D9E5E06</vt:lpwstr>
  </property>
  <property fmtid="{D5CDD505-2E9C-101B-9397-08002B2CF9AE}" pid="3" name="MediaServiceImageTags">
    <vt:lpwstr/>
  </property>
  <property fmtid="{D5CDD505-2E9C-101B-9397-08002B2CF9AE}" pid="4" name="g91c59fb10974fa1a03160ad8386f0f4">
    <vt:lpwstr/>
  </property>
  <property fmtid="{D5CDD505-2E9C-101B-9397-08002B2CF9AE}" pid="5" name="Department Document Type">
    <vt:lpwstr/>
  </property>
  <property fmtid="{D5CDD505-2E9C-101B-9397-08002B2CF9AE}" pid="6" name="Dissemination Limiting Marker">
    <vt:lpwstr>2;#FOUO|955eb6fc-b35a-4808-8aa5-31e514fa3f26</vt:lpwstr>
  </property>
  <property fmtid="{D5CDD505-2E9C-101B-9397-08002B2CF9AE}" pid="7" name="Records Class Correspondence">
    <vt:lpwstr>253</vt:lpwstr>
  </property>
  <property fmtid="{D5CDD505-2E9C-101B-9397-08002B2CF9AE}" pid="8" name="Security Classification">
    <vt:lpwstr>3;#Unclassified|7fa379f4-4aba-4692-ab80-7d39d3a23cf4</vt:lpwstr>
  </property>
  <property fmtid="{D5CDD505-2E9C-101B-9397-08002B2CF9AE}" pid="9" name="Record_x0020_Purpose">
    <vt:lpwstr/>
  </property>
  <property fmtid="{D5CDD505-2E9C-101B-9397-08002B2CF9AE}" pid="10" name="Record Purpose">
    <vt:lpwstr/>
  </property>
  <property fmtid="{D5CDD505-2E9C-101B-9397-08002B2CF9AE}" pid="11" name="Section">
    <vt:lpwstr>7;#All|8270565e-a836-42c0-aa61-1ac7b0ff14aa</vt:lpwstr>
  </property>
  <property fmtid="{D5CDD505-2E9C-101B-9397-08002B2CF9AE}" pid="12" name="Agency">
    <vt:lpwstr>1;#Department of Environment, Land, Water and Planning|607a3f87-1228-4cd9-82a5-076aa8776274</vt:lpwstr>
  </property>
  <property fmtid="{D5CDD505-2E9C-101B-9397-08002B2CF9AE}" pid="13" name="Date Allocated">
    <vt:filetime>2021-10-03T13:00:00Z</vt:filetime>
  </property>
  <property fmtid="{D5CDD505-2E9C-101B-9397-08002B2CF9AE}" pid="14" name="Branch">
    <vt:lpwstr>35;#Land Use Victoria Legal|c58b5181-9546-4748-bcde-1adcfeaba224</vt:lpwstr>
  </property>
  <property fmtid="{D5CDD505-2E9C-101B-9397-08002B2CF9AE}" pid="15" name="Latest Sequence No.">
    <vt:lpwstr>1292</vt:lpwstr>
  </property>
  <property fmtid="{D5CDD505-2E9C-101B-9397-08002B2CF9AE}" pid="16" name="Division">
    <vt:lpwstr>5;#Land Use Victoria|df55b370-7608-494b-9fb4-f51a3f958028</vt:lpwstr>
  </property>
  <property fmtid="{D5CDD505-2E9C-101B-9397-08002B2CF9AE}" pid="17" name="Group1">
    <vt:lpwstr>6;#Local Infrastructure|35232ce7-1039-46ab-a331-4c8e969be43f</vt:lpwstr>
  </property>
  <property fmtid="{D5CDD505-2E9C-101B-9397-08002B2CF9AE}" pid="18" name="Comments">
    <vt:lpwstr>Email of 4/10/21 from Felicity Campbell, Re: Strata Folio Notes  with Scenarios</vt:lpwstr>
  </property>
  <property fmtid="{D5CDD505-2E9C-101B-9397-08002B2CF9AE}" pid="19" name="AssignedTo">
    <vt:lpwstr>26</vt:lpwstr>
  </property>
  <property fmtid="{D5CDD505-2E9C-101B-9397-08002B2CF9AE}" pid="20" name="TaskDueDate">
    <vt:filetime>2021-10-24T13:00:00Z</vt:filetime>
  </property>
  <property fmtid="{D5CDD505-2E9C-101B-9397-08002B2CF9AE}" pid="21" name="Sub-Section">
    <vt:lpwstr/>
  </property>
  <property fmtid="{D5CDD505-2E9C-101B-9397-08002B2CF9AE}" pid="22" name="Reference_x0020_Type">
    <vt:lpwstr/>
  </property>
  <property fmtid="{D5CDD505-2E9C-101B-9397-08002B2CF9AE}" pid="23" name="Location_x0020_Type">
    <vt:lpwstr/>
  </property>
  <property fmtid="{D5CDD505-2E9C-101B-9397-08002B2CF9AE}" pid="24" name="o2e611f6ba3e4c8f9a895dfb7980639e">
    <vt:lpwstr/>
  </property>
  <property fmtid="{D5CDD505-2E9C-101B-9397-08002B2CF9AE}" pid="25" name="ld508a88e6264ce89693af80a72862cb">
    <vt:lpwstr/>
  </property>
  <property fmtid="{D5CDD505-2E9C-101B-9397-08002B2CF9AE}" pid="26" name="Requested_x0020_by0">
    <vt:lpwstr/>
  </property>
  <property fmtid="{D5CDD505-2E9C-101B-9397-08002B2CF9AE}" pid="27" name="l12bb55dfc384b9786840a680698c82a">
    <vt:lpwstr/>
  </property>
  <property fmtid="{D5CDD505-2E9C-101B-9397-08002B2CF9AE}" pid="28" name="lcf76f155ced4ddcb4097134ff3c332f">
    <vt:lpwstr/>
  </property>
  <property fmtid="{D5CDD505-2E9C-101B-9397-08002B2CF9AE}" pid="29" name="Area_x0020_of_x0020_Law">
    <vt:lpwstr/>
  </property>
  <property fmtid="{D5CDD505-2E9C-101B-9397-08002B2CF9AE}" pid="30" name="hfc363fc33244b73997726a030c5bf26">
    <vt:lpwstr/>
  </property>
  <property fmtid="{D5CDD505-2E9C-101B-9397-08002B2CF9AE}" pid="31" name="Area of Law">
    <vt:lpwstr/>
  </property>
  <property fmtid="{D5CDD505-2E9C-101B-9397-08002B2CF9AE}" pid="32" name="Reference Type">
    <vt:lpwstr/>
  </property>
  <property fmtid="{D5CDD505-2E9C-101B-9397-08002B2CF9AE}" pid="33" name="Requested by0">
    <vt:lpwstr/>
  </property>
  <property fmtid="{D5CDD505-2E9C-101B-9397-08002B2CF9AE}" pid="34" name="Location Type">
    <vt:lpwstr/>
  </property>
  <property fmtid="{D5CDD505-2E9C-101B-9397-08002B2CF9AE}" pid="35" name="_dlc_DocIdItemGuid">
    <vt:lpwstr>b4fb6b6e-752e-43e8-820e-fcd3d115baad</vt:lpwstr>
  </property>
  <property fmtid="{D5CDD505-2E9C-101B-9397-08002B2CF9AE}" pid="36" name="MSIP_Label_5a19367b-7a73-403d-b732-ebe2e73fbf56_Enabled">
    <vt:lpwstr>true</vt:lpwstr>
  </property>
  <property fmtid="{D5CDD505-2E9C-101B-9397-08002B2CF9AE}" pid="37" name="MSIP_Label_5a19367b-7a73-403d-b732-ebe2e73fbf56_SetDate">
    <vt:lpwstr>2024-05-22T05:59:55Z</vt:lpwstr>
  </property>
  <property fmtid="{D5CDD505-2E9C-101B-9397-08002B2CF9AE}" pid="38" name="MSIP_Label_5a19367b-7a73-403d-b732-ebe2e73fbf56_Method">
    <vt:lpwstr>Privileged</vt:lpwstr>
  </property>
  <property fmtid="{D5CDD505-2E9C-101B-9397-08002B2CF9AE}" pid="39" name="MSIP_Label_5a19367b-7a73-403d-b732-ebe2e73fbf56_Name">
    <vt:lpwstr>OFFICIAL-Sensitive</vt:lpwstr>
  </property>
  <property fmtid="{D5CDD505-2E9C-101B-9397-08002B2CF9AE}" pid="40" name="MSIP_Label_5a19367b-7a73-403d-b732-ebe2e73fbf56_SiteId">
    <vt:lpwstr>e8bdd6f7-fc18-4e48-a554-7f547927223b</vt:lpwstr>
  </property>
  <property fmtid="{D5CDD505-2E9C-101B-9397-08002B2CF9AE}" pid="41" name="MSIP_Label_5a19367b-7a73-403d-b732-ebe2e73fbf56_ActionId">
    <vt:lpwstr>94219a2a-0ce7-4809-84d8-47b7b241a9d6</vt:lpwstr>
  </property>
  <property fmtid="{D5CDD505-2E9C-101B-9397-08002B2CF9AE}" pid="42" name="MSIP_Label_5a19367b-7a73-403d-b732-ebe2e73fbf56_ContentBits">
    <vt:lpwstr>2</vt:lpwstr>
  </property>
  <property fmtid="{D5CDD505-2E9C-101B-9397-08002B2CF9AE}" pid="43" name="Communication type">
    <vt:lpwstr/>
  </property>
</Properties>
</file>